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734" y="1698777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3653" y="2767280"/>
            <a:ext cx="6661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2018-11-15T15:24:08Z</dcterms:created>
  <dcterms:modified xsi:type="dcterms:W3CDTF">2021-05-14T10:34:47Z</dcterms:modified>
</cp:coreProperties>
</file>