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273" r:id="rId3"/>
    <p:sldId id="263" r:id="rId4"/>
    <p:sldId id="271" r:id="rId5"/>
    <p:sldId id="270" r:id="rId6"/>
    <p:sldId id="264" r:id="rId7"/>
    <p:sldId id="266" r:id="rId8"/>
    <p:sldId id="259" r:id="rId9"/>
    <p:sldId id="26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01A7C-EC69-430E-BDF7-F2AE4480A4E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E3BFF-86E6-400D-B23C-60D0E668B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8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01BD1F33-748B-4CE4-9127-84AA662BF32B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804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13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2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2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1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6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7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6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5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88660-52FA-4A44-9F31-23D808494A1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935F2-3F2B-4193-BD3B-3AFD40360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4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6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Content Placeholder 3" descr="Hinh nen Powerpoint dep tinh 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33400" y="49530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514600" y="56388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5105400" y="58674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7848600" y="51054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229600" y="28956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7315200" y="6096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953000" y="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438400" y="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152400" y="29718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04800" y="685800"/>
            <a:ext cx="5334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68513" y="29670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80" name="Rectangle 22"/>
          <p:cNvSpPr>
            <a:spLocks noChangeArrowheads="1"/>
          </p:cNvSpPr>
          <p:nvPr/>
        </p:nvSpPr>
        <p:spPr bwMode="auto">
          <a:xfrm>
            <a:off x="4030663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2514600"/>
            <a:ext cx="8000999" cy="2237839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D4D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2" name="TextBox 17"/>
          <p:cNvSpPr txBox="1">
            <a:spLocks noChangeArrowheads="1"/>
          </p:cNvSpPr>
          <p:nvPr/>
        </p:nvSpPr>
        <p:spPr bwMode="auto">
          <a:xfrm>
            <a:off x="28956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1600" y="304800"/>
            <a:ext cx="6781800" cy="116955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GD&amp;ĐT </a:t>
            </a: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5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35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am Xoa\Desktop\hoa-hong-ti-muo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0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9" name="Content Placeholder 6" descr="AAIA_wDGAAAAAQAAAAAAAAoJAAAAJDlhOTM3MmQwLTQ4NDMtNDE1MS04YjQyLTA4YmU5ZTI0MTZkYQ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 rot="-196199">
            <a:off x="-15775" y="4243232"/>
            <a:ext cx="2165897" cy="2656202"/>
            <a:chOff x="571" y="816"/>
            <a:chExt cx="2309" cy="3024"/>
          </a:xfrm>
        </p:grpSpPr>
        <p:pic>
          <p:nvPicPr>
            <p:cNvPr id="7" name="Picture 24" descr="khoi tru im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60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20" name="Oval 61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21" name="Rectangle 62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" name="Group 49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18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9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0" name="Group 52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16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7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1" name="Oval 55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" name="AutoShape 56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" name="Oval 57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" name="AutoShape 58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AutoShape 59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22" name="Group 67"/>
          <p:cNvGrpSpPr>
            <a:grpSpLocks/>
          </p:cNvGrpSpPr>
          <p:nvPr/>
        </p:nvGrpSpPr>
        <p:grpSpPr bwMode="auto">
          <a:xfrm>
            <a:off x="6869878" y="4989086"/>
            <a:ext cx="2285376" cy="1642786"/>
            <a:chOff x="3120" y="1632"/>
            <a:chExt cx="1824" cy="1920"/>
          </a:xfrm>
        </p:grpSpPr>
        <p:pic>
          <p:nvPicPr>
            <p:cNvPr id="23" name="Picture 25" descr="kk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38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25" name="Group 39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33" name="Oval 4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4" name="Oval 4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26" name="Oval 42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AutoShape 43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AutoShape 44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9" name="AutoShape 45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30" name="Group 48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31" name="Oval 46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2" name="Rectangle 47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37" name="nhackhongloi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48773.3339"/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071" y="208829"/>
            <a:ext cx="609600" cy="609600"/>
          </a:xfrm>
          <a:prstGeom prst="rect">
            <a:avLst/>
          </a:prstGeom>
        </p:spPr>
      </p:pic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1098995" y="533084"/>
            <a:ext cx="731519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NBTN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12- 15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41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am Xoa\Desktop\image-20190816155544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am Xoa\Deskto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am Xoa\Desktop\ban-hoa-cuc-do-t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am Xoa\Desktop\201809091605_hoa-hong-tr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9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am Xoa\Desktop\hat-giong-hoa-hong-ty-mu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am Xoa\Desktop\Golden_Celebration_Ros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18"/>
            <a:ext cx="9144000" cy="68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am Xoa\Desktop\lam-dep-voi-hoa-ho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4" y="0"/>
            <a:ext cx="9186694" cy="68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4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ời giới thiệu"/>
  <p:tag name="ISPRING_SLIDE_INDENT_LEVEL" val="0"/>
  <p:tag name="ISPRING_PLAYER_LAYOUT_TYPE" val="Video"/>
  <p:tag name="ISPRING_PRESENTER_ID" val="{0FEB6BE3-750D-4944-9319-2F720515AC98}"/>
  <p:tag name="GENSWF_ADVANCE_TIME" val="73.846"/>
  <p:tag name="ISPRING_SLIDE_ID_2" val="{72EAF01E-2DE8-4F43-A61F-C826170D0D7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63</Words>
  <Application>Microsoft Office PowerPoint</Application>
  <PresentationFormat>On-screen Show (4:3)</PresentationFormat>
  <Paragraphs>11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</dc:creator>
  <cp:lastModifiedBy>HUYEN</cp:lastModifiedBy>
  <cp:revision>13</cp:revision>
  <dcterms:created xsi:type="dcterms:W3CDTF">2019-10-29T15:15:54Z</dcterms:created>
  <dcterms:modified xsi:type="dcterms:W3CDTF">2019-10-31T14:22:38Z</dcterms:modified>
</cp:coreProperties>
</file>