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85" r:id="rId4"/>
    <p:sldId id="279" r:id="rId5"/>
    <p:sldId id="281" r:id="rId6"/>
    <p:sldId id="266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>
      <p:cViewPr>
        <p:scale>
          <a:sx n="76" d="100"/>
          <a:sy n="76" d="100"/>
        </p:scale>
        <p:origin x="-944" y="-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86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2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18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4A0053-C5A3-482A-8DA4-8842FD0B94E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626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4ABD9-80D3-44EF-823A-6569159A467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796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64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89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50CE0-F385-484C-BFAE-C0313A16344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163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81E3C-D9D8-472C-9428-AF23203510D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188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22A7A-13B3-4654-B3A2-2E625E4B87F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772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D616C-B4F3-4697-AB7C-791B7AC9EB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536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7F7E5B-F128-4BB6-80B2-920EDD8902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907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51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51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51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AD788-D1B7-4D8C-8D03-30BC17E65F6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74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26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51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51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51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9FA8D-E19E-4D11-8E36-E030AC96C4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857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C05BB-6A56-4BD0-A369-EC6D82857F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39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6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64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6B8A8-B99C-43FF-B876-267D58726B9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474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852BAD5-ADC0-4018-B800-1E49ADEAB39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46493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614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1544268-4471-4EB1-85F8-8297E2CB24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7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029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5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4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9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63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58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D6C2-E49C-4144-876E-7A78C409CC46}" type="datetimeFigureOut">
              <a:rPr lang="en-US" smtClean="0"/>
              <a:pPr/>
              <a:t>20/05/2021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FCF24-1EBF-4CBF-B1CF-10D54EDDD1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91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708160-56B9-4559-A044-E91592D5C7A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34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2.bin"/><Relationship Id="rId2" Type="http://schemas.openxmlformats.org/officeDocument/2006/relationships/audio" Target="file:///D:\Vuthinhung2012-2013\THIGIAOVIENDAYGIOI\AllaFigaro-PaulMauriat_3rru.mp3" TargetMode="Externa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image" Target="../media/image5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2.gif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Win10X\Desktop\Ph&#432;&#7899;c%20H&#7841;nh%20&#8211;%20&#272;&#234;m%20Qua%20Em%20M&#417;%20G&#7863;p%20B&#225;c%20H&#7891;%20(mp3cut.net).mp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5.bin"/><Relationship Id="rId2" Type="http://schemas.openxmlformats.org/officeDocument/2006/relationships/audio" Target="file:///D:\Vuthinhung2012-2013\THIGIAOVIENDAYGIOI\AllaFigaro-PaulMauriat_3rru.mp3" TargetMode="Externa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gif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8.xml"/><Relationship Id="rId4" Type="http://schemas.openxmlformats.org/officeDocument/2006/relationships/audio" Target="../media/audio10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WordArt 14"/>
          <p:cNvSpPr>
            <a:spLocks noChangeArrowheads="1" noChangeShapeType="1" noTextEdit="1"/>
          </p:cNvSpPr>
          <p:nvPr/>
        </p:nvSpPr>
        <p:spPr bwMode="auto">
          <a:xfrm>
            <a:off x="3048000" y="2819400"/>
            <a:ext cx="3505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LỚPC2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pic>
        <p:nvPicPr>
          <p:cNvPr id="1030" name="Picture 27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875">
            <a:off x="-196850" y="5835650"/>
            <a:ext cx="1447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8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477855">
            <a:off x="7696200" y="5780088"/>
            <a:ext cx="1447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6" name="Object 30"/>
          <p:cNvGraphicFramePr>
            <a:graphicFrameLocks noChangeAspect="1"/>
          </p:cNvGraphicFramePr>
          <p:nvPr/>
        </p:nvGraphicFramePr>
        <p:xfrm>
          <a:off x="6324600" y="44132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Clip" r:id="rId5" imgW="4435475" imgH="3328988" progId="">
                  <p:embed/>
                </p:oleObj>
              </mc:Choice>
              <mc:Fallback>
                <p:oleObj name="Clip" r:id="rId5" imgW="4435475" imgH="3328988" progId="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132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2"/>
          <p:cNvGraphicFramePr>
            <a:graphicFrameLocks noChangeAspect="1"/>
          </p:cNvGraphicFramePr>
          <p:nvPr/>
        </p:nvGraphicFramePr>
        <p:xfrm>
          <a:off x="2743200" y="45656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Clip" r:id="rId7" imgW="4435475" imgH="3328988" progId="">
                  <p:embed/>
                </p:oleObj>
              </mc:Choice>
              <mc:Fallback>
                <p:oleObj name="Clip" r:id="rId7" imgW="4435475" imgH="3328988" progId="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656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33"/>
          <p:cNvGraphicFramePr>
            <a:graphicFrameLocks noChangeAspect="1"/>
          </p:cNvGraphicFramePr>
          <p:nvPr/>
        </p:nvGraphicFramePr>
        <p:xfrm>
          <a:off x="762000" y="4724400"/>
          <a:ext cx="2209800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Clip" r:id="rId8" imgW="4435475" imgH="3328988" progId="">
                  <p:embed/>
                </p:oleObj>
              </mc:Choice>
              <mc:Fallback>
                <p:oleObj name="Clip" r:id="rId8" imgW="4435475" imgH="3328988" progId="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2209800" cy="165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34"/>
          <p:cNvSpPr txBox="1">
            <a:spLocks noChangeArrowheads="1"/>
          </p:cNvSpPr>
          <p:nvPr/>
        </p:nvSpPr>
        <p:spPr bwMode="auto">
          <a:xfrm>
            <a:off x="609600" y="457200"/>
            <a:ext cx="7772400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i="1">
                <a:solidFill>
                  <a:srgbClr val="A5002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i="0" dirty="0">
                <a:solidFill>
                  <a:srgbClr val="0066FF"/>
                </a:solidFill>
              </a:rPr>
              <a:t>PHÒNG GIÁO DỤC VÀ ĐÀO TẠO QUẬN LONG BIÊN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i="0" dirty="0">
                <a:solidFill>
                  <a:srgbClr val="0066FF"/>
                </a:solidFill>
              </a:rPr>
              <a:t>TRƯỜNG </a:t>
            </a:r>
            <a:r>
              <a:rPr lang="en-US" sz="2000" i="0" dirty="0" smtClean="0">
                <a:solidFill>
                  <a:srgbClr val="0066FF"/>
                </a:solidFill>
              </a:rPr>
              <a:t>MẦM MON LONG BIÊN</a:t>
            </a:r>
            <a:endParaRPr lang="en-US" sz="2000" i="0" dirty="0">
              <a:solidFill>
                <a:srgbClr val="0066FF"/>
              </a:solidFill>
            </a:endParaRPr>
          </a:p>
        </p:txBody>
      </p:sp>
      <p:grpSp>
        <p:nvGrpSpPr>
          <p:cNvPr id="1033" name="Group 36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128" y="0"/>
            <a:chExt cx="5632" cy="4320"/>
          </a:xfrm>
        </p:grpSpPr>
        <p:pic>
          <p:nvPicPr>
            <p:cNvPr id="1037" name="Picture 37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96"/>
              <a:ext cx="48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8" name="Picture 38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4224"/>
              <a:ext cx="484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9" name="Picture 39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-1358" y="2078"/>
              <a:ext cx="336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0" name="Picture 40" descr="Picture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H="1">
              <a:off x="3951" y="2030"/>
              <a:ext cx="3360" cy="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1" name="Picture 41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4" y="0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2" name="Picture 42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538951">
              <a:off x="-43" y="171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3" name="Picture 43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65" y="3728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44" name="Picture 44" descr="Picture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615370">
              <a:off x="5045" y="3605"/>
              <a:ext cx="88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WordArt 46"/>
          <p:cNvSpPr>
            <a:spLocks noChangeArrowheads="1" noChangeShapeType="1" noTextEdit="1"/>
          </p:cNvSpPr>
          <p:nvPr/>
        </p:nvSpPr>
        <p:spPr bwMode="auto">
          <a:xfrm>
            <a:off x="1447800" y="1752600"/>
            <a:ext cx="6543675" cy="5486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48788"/>
              </a:avLst>
            </a:prstTxWarp>
          </a:bodyPr>
          <a:lstStyle/>
          <a:p>
            <a:endParaRPr lang="en-US" sz="3200" kern="10" dirty="0">
              <a:ln w="2857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35" name="WordArt 47"/>
          <p:cNvSpPr>
            <a:spLocks noChangeArrowheads="1" noChangeShapeType="1" noTextEdit="1"/>
          </p:cNvSpPr>
          <p:nvPr/>
        </p:nvSpPr>
        <p:spPr bwMode="auto">
          <a:xfrm>
            <a:off x="2286000" y="4038600"/>
            <a:ext cx="4572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Dạy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hát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Quê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hương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tươi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đẹp</a:t>
            </a:r>
            <a:endParaRPr lang="en-US" sz="3200" kern="10" dirty="0" smtClean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en-US" sz="3200" kern="10" dirty="0" err="1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200" kern="10" dirty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viên : </a:t>
            </a:r>
            <a:r>
              <a:rPr lang="en-US" sz="3200" kern="10" dirty="0" smtClean="0">
                <a:ln w="9525">
                  <a:solidFill>
                    <a:srgbClr val="CC0066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TRẦN THỊ HUYỀN</a:t>
            </a:r>
            <a:endParaRPr lang="en-US" sz="32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endParaRPr lang="en-US" sz="3200" kern="10" dirty="0">
              <a:ln w="9525">
                <a:solidFill>
                  <a:srgbClr val="CC0066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98" name="AllaFigaro-PaulMauriat_3rru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87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444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9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hước Hạnh – Đêm Qua Em Mơ Gặp Bác Hồ (mp3cut.net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3581400" y="2438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07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14"/>
          <p:cNvSpPr>
            <a:spLocks noChangeArrowheads="1" noChangeShapeType="1" noTextEdit="1"/>
          </p:cNvSpPr>
          <p:nvPr/>
        </p:nvSpPr>
        <p:spPr bwMode="auto">
          <a:xfrm>
            <a:off x="1429043" y="2209800"/>
            <a:ext cx="6571957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Times New Roman"/>
                <a:cs typeface="Times New Roman"/>
              </a:rPr>
              <a:t>Đàm thoại – trích dẫn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6600"/>
              </a:solidFill>
              <a:latin typeface="Times New Roman"/>
              <a:cs typeface="Times New Roman"/>
            </a:endParaRPr>
          </a:p>
        </p:txBody>
      </p:sp>
      <p:pic>
        <p:nvPicPr>
          <p:cNvPr id="3" name="Picture 27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4875">
            <a:off x="-196850" y="5835650"/>
            <a:ext cx="1447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8" descr="blumen-pflanzen09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22145">
            <a:off x="7696200" y="5780088"/>
            <a:ext cx="1447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30"/>
          <p:cNvGraphicFramePr>
            <a:graphicFrameLocks noChangeAspect="1"/>
          </p:cNvGraphicFramePr>
          <p:nvPr/>
        </p:nvGraphicFramePr>
        <p:xfrm>
          <a:off x="6324600" y="44132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Clip" r:id="rId5" imgW="4435475" imgH="3328988" progId="">
                  <p:embed/>
                </p:oleObj>
              </mc:Choice>
              <mc:Fallback>
                <p:oleObj name="Clip" r:id="rId5" imgW="4435475" imgH="3328988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132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/>
          <p:cNvGraphicFramePr>
            <a:graphicFrameLocks noChangeAspect="1"/>
          </p:cNvGraphicFramePr>
          <p:nvPr/>
        </p:nvGraphicFramePr>
        <p:xfrm>
          <a:off x="2743200" y="4565650"/>
          <a:ext cx="3057525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Clip" r:id="rId7" imgW="4435475" imgH="3328988" progId="">
                  <p:embed/>
                </p:oleObj>
              </mc:Choice>
              <mc:Fallback>
                <p:oleObj name="Clip" r:id="rId7" imgW="4435475" imgH="3328988" progId="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565650"/>
                        <a:ext cx="3057525" cy="2292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/>
          <p:cNvGraphicFramePr>
            <a:graphicFrameLocks noChangeAspect="1"/>
          </p:cNvGraphicFramePr>
          <p:nvPr/>
        </p:nvGraphicFramePr>
        <p:xfrm>
          <a:off x="762000" y="4724400"/>
          <a:ext cx="2209800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Clip" r:id="rId8" imgW="4435475" imgH="3328988" progId="">
                  <p:embed/>
                </p:oleObj>
              </mc:Choice>
              <mc:Fallback>
                <p:oleObj name="Clip" r:id="rId8" imgW="4435475" imgH="3328988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24400"/>
                        <a:ext cx="2209800" cy="165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AllaFigaro-PaulMauriat_3rru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8768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81635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" action="ppaction://noaction"/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307670"/>
            <a:ext cx="1981200" cy="2175923"/>
          </a:xfrm>
          <a:prstGeom prst="rect">
            <a:avLst/>
          </a:prstGeom>
        </p:spPr>
      </p:pic>
      <p:pic>
        <p:nvPicPr>
          <p:cNvPr id="6" name="Picture 5">
            <a:hlinkClick r:id="" action="ppaction://noaction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563" y="3547523"/>
            <a:ext cx="1828800" cy="1990240"/>
          </a:xfrm>
          <a:prstGeom prst="rect">
            <a:avLst/>
          </a:prstGeom>
        </p:spPr>
      </p:pic>
      <p:pic>
        <p:nvPicPr>
          <p:cNvPr id="7" name="Picture 6">
            <a:hlinkClick r:id="" action="ppaction://noaction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393" y="2307670"/>
            <a:ext cx="2116032" cy="208994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11944" y="1605320"/>
            <a:ext cx="2582963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50" dirty="0">
                <a:solidFill>
                  <a:srgbClr val="C00000"/>
                </a:solidFill>
                <a:latin typeface="Broadway" panose="04040905080B02020502" pitchFamily="82" charset="0"/>
              </a:rPr>
              <a:t>Magical Boxes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332498" y="1605321"/>
            <a:ext cx="2905627" cy="474163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22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endParaRPr lang="en-US" sz="22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172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543300" y="1219228"/>
            <a:ext cx="1714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428750" y="282476"/>
            <a:ext cx="748665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CẢM ƠN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CÔ ĐÃ ĐẾN LỚP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KÍNH CHÚC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CÁC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CÔ VUI KHỎE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CHÚC CÁC </a:t>
            </a:r>
            <a:r>
              <a:rPr lang="en-US" sz="3600" b="1" i="1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3600" b="1" i="1" dirty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HỌC TỐT</a:t>
            </a:r>
          </a:p>
        </p:txBody>
      </p:sp>
    </p:spTree>
    <p:extLst>
      <p:ext uri="{BB962C8B-B14F-4D97-AF65-F5344CB8AC3E}">
        <p14:creationId xmlns:p14="http://schemas.microsoft.com/office/powerpoint/2010/main" val="241879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  <p:sndAc>
          <p:stSnd>
            <p:snd r:embed="rId2" name="applause.wav"/>
          </p:stSnd>
        </p:sndAc>
      </p:transition>
    </mc:Choice>
    <mc:Fallback xmlns="">
      <p:transition>
        <p:cut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79&quot;/&gt;&lt;/object&gt;&lt;object type=&quot;3&quot; unique_id=&quot;10010&quot;&gt;&lt;property id=&quot;20148&quot; value=&quot;5&quot;/&gt;&lt;property id=&quot;20300&quot; value=&quot;Slide 4&quot;/&gt;&lt;property id=&quot;20307&quot; value=&quot;281&quot;/&gt;&lt;/object&gt;&lt;object type=&quot;3&quot; unique_id=&quot;10014&quot;&gt;&lt;property id=&quot;20148&quot; value=&quot;5&quot;/&gt;&lt;property id=&quot;20300&quot; value=&quot;Slide 5&quot;/&gt;&lt;property id=&quot;20307&quot; value=&quot;266&quot;/&gt;&lt;/object&gt;&lt;object type=&quot;3&quot; unique_id=&quot;10044&quot;&gt;&lt;property id=&quot;20148&quot; value=&quot;5&quot;/&gt;&lt;property id=&quot;20300&quot; value=&quot;Slide 2&quot;/&gt;&lt;property id=&quot;20307&quot; value=&quot;28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57</Words>
  <Application>Microsoft Office PowerPoint</Application>
  <PresentationFormat>On-screen Show (4:3)</PresentationFormat>
  <Paragraphs>11</Paragraphs>
  <Slides>5</Slides>
  <Notes>0</Notes>
  <HiddenSlides>0</HiddenSlides>
  <MMClips>3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Default Design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19</cp:revision>
  <dcterms:created xsi:type="dcterms:W3CDTF">2020-05-14T14:35:17Z</dcterms:created>
  <dcterms:modified xsi:type="dcterms:W3CDTF">2021-05-20T04:20:33Z</dcterms:modified>
</cp:coreProperties>
</file>