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2" r:id="rId4"/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7076-8FD6-445D-8D94-B75FA540D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B0820-0A20-4371-9DB6-93FABD51B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0F153-3F7D-41D7-B210-9E5FF9F3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0179D-2939-451E-9FA7-BEC5A295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5A248-4BEC-4755-8C0D-D9319F6D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EE10-1A0A-4418-A9AD-9EDFC12E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A326D-12F3-445D-9AA7-460AF05F0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EB6AA-C6F3-4813-A0B6-C43E0835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DCA92-482E-47BC-AE3F-E265D72AD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A9963-C24A-4ABD-B36A-AAC84B6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0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2F4F4-2E82-43EC-9C95-C52159192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C5445-C96B-4AFB-B08D-F4D5A962C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224F0-AFB9-4762-9B9A-3ED9BD7C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67C04-6FCC-4729-824F-BC763674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B5C26-EA19-47C0-9158-E022DD70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9E40-F342-4ACF-8EF9-49FD4E0E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8D89F-04FD-48F1-A6D6-6464CD6F7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4BA92-DB4D-4A93-8483-F00DEF71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111B3-DEA5-4BED-9CAC-3A17B17B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760FC-B907-4864-BFD4-15ADFD7D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DBF7-3F84-479E-A3C9-F1598F11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2DFC5-4715-4053-AE32-9F4DCBEB1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ABB8B-61F6-4C02-9B1C-0201E195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1B14-C6A4-4DDA-87A9-01B0370B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314BB-8B40-4D46-ACC0-88B36F73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FA54-7D29-4997-9EB0-AE04B488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837F-FF7E-406B-A4C0-D37E4D29D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DF1F7-6DC9-4299-BA16-530345353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52AF4-824A-4F46-B42F-77B22159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17628-830E-480F-808F-CBE38877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A6786-BC1E-48FE-9C95-0293B809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F038-B1F8-4787-B8DF-91BD4DC1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D7BA9-C944-4AE3-B72D-66CA6C026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783CF-413D-4D72-8615-3DA35DAEA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DC15C-B997-4195-8502-8D64DC09C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215C7-6298-425F-A642-185DA1DDD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F1A1F-72B2-43F8-BA45-952E5DB0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86A3A-C8EB-4AA9-85AE-79A3BF15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45037-B3D2-42DC-BFD4-7422A030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31A0-7805-42B4-A539-49D828F9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F3188-8DFF-4D3B-86FD-FE9DC67F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B1D12-19E0-4F5E-866E-E8FB0DC7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9700C-FD81-4F7D-BC0F-C7D0D4FF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5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4F0F7-F2DE-40DE-9485-8E01238C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4EFB3-BAA0-4256-AF54-C98C9D4E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B4EA0-AB28-4210-89E1-1A59E928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0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152D-5815-4C96-8B6D-04E27EDF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0F73-116A-46D4-ADBE-3B3CC8B92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CAB28-B57B-40A8-81A4-C60E2EBE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44263-E414-440E-90E2-DA028450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2A306-027E-42AF-B8BE-BA56177D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43A83-4007-4DB8-B8C0-D45255E2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8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00E7-A205-41F9-A2F2-08E25576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61C71-96F1-43BC-A471-8E54076A2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8B457-FB23-483A-A480-107412176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5918A-7163-47E2-A9F3-1147FD63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93C3F-1D92-4295-9E92-CC698370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89BCC-FCF2-4F2F-A49B-5906E0E2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0C45-C8C4-4104-A29B-A4FDEC3E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6F5FF-A9C9-4E57-B926-50DD5C75D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14CAB-0FB1-436B-8E33-7EACC996E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5A95-70F8-4F9B-BBC6-6AB5569529A4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63997-CC06-446A-A56B-BC9E8F625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220A2-89BA-4539-80D7-78F172B24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46D7-E8B0-4DB5-B323-EEDE7223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jpeg"/><Relationship Id="rId4" Type="http://schemas.openxmlformats.org/officeDocument/2006/relationships/image" Target="../media/image4.png"/><Relationship Id="rId9" Type="http://schemas.openxmlformats.org/officeDocument/2006/relationships/image" Target="../media/image5.jpeg"/><Relationship Id="rId1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2.png"/><Relationship Id="rId7" Type="http://schemas.openxmlformats.org/officeDocument/2006/relationships/image" Target="../media/image21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gif"/><Relationship Id="rId5" Type="http://schemas.openxmlformats.org/officeDocument/2006/relationships/image" Target="../media/image14.png"/><Relationship Id="rId10" Type="http://schemas.openxmlformats.org/officeDocument/2006/relationships/image" Target="../media/image17.gif"/><Relationship Id="rId4" Type="http://schemas.openxmlformats.org/officeDocument/2006/relationships/image" Target="../media/image13.png"/><Relationship Id="rId9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s03gif537">
            <a:extLst>
              <a:ext uri="{FF2B5EF4-FFF2-40B4-BE49-F238E27FC236}">
                <a16:creationId xmlns:a16="http://schemas.microsoft.com/office/drawing/2014/main" id="{4D976BE5-FDA4-42B2-83AA-C5DC739DE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12954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47" descr="C:\Documents and Settings\Van Phong\Local Settings\Temporary Internet Files\Content.IE5\KCML041C\MCj04404060000[1].png">
            <a:extLst>
              <a:ext uri="{FF2B5EF4-FFF2-40B4-BE49-F238E27FC236}">
                <a16:creationId xmlns:a16="http://schemas.microsoft.com/office/drawing/2014/main" id="{1E54DABC-1891-491A-A90E-41A3D7D1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893">
            <a:off x="8839201" y="1"/>
            <a:ext cx="15462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4">
            <a:extLst>
              <a:ext uri="{FF2B5EF4-FFF2-40B4-BE49-F238E27FC236}">
                <a16:creationId xmlns:a16="http://schemas.microsoft.com/office/drawing/2014/main" id="{9865EA67-7828-435D-A290-6BA923157AF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9906000" cy="6858000"/>
            <a:chOff x="237" y="237"/>
            <a:chExt cx="11670" cy="15270"/>
          </a:xfrm>
        </p:grpSpPr>
        <p:sp>
          <p:nvSpPr>
            <p:cNvPr id="15365" name="Line 5">
              <a:extLst>
                <a:ext uri="{FF2B5EF4-FFF2-40B4-BE49-F238E27FC236}">
                  <a16:creationId xmlns:a16="http://schemas.microsoft.com/office/drawing/2014/main" id="{FF8FBFCE-9FBD-4200-B965-CC011FCDC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366" name="Object 6">
              <a:extLst>
                <a:ext uri="{FF2B5EF4-FFF2-40B4-BE49-F238E27FC236}">
                  <a16:creationId xmlns:a16="http://schemas.microsoft.com/office/drawing/2014/main" id="{A2175DD7-8094-4E57-A65F-8BC85035C0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7" y="38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r:id="rId5" imgW="1278360" imgH="1274040" progId="">
                    <p:embed/>
                  </p:oleObj>
                </mc:Choice>
                <mc:Fallback>
                  <p:oleObj r:id="rId5" imgW="1278360" imgH="1274040" progId="">
                    <p:embed/>
                    <p:pic>
                      <p:nvPicPr>
                        <p:cNvPr id="15366" name="Object 6">
                          <a:extLst>
                            <a:ext uri="{FF2B5EF4-FFF2-40B4-BE49-F238E27FC236}">
                              <a16:creationId xmlns:a16="http://schemas.microsoft.com/office/drawing/2014/main" id="{A2175DD7-8094-4E57-A65F-8BC85035C0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38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7">
              <a:extLst>
                <a:ext uri="{FF2B5EF4-FFF2-40B4-BE49-F238E27FC236}">
                  <a16:creationId xmlns:a16="http://schemas.microsoft.com/office/drawing/2014/main" id="{55FE13B3-9AAA-4BEC-B1E7-CAAAEE4A21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r:id="rId7" imgW="1999440" imgH="1831320" progId="">
                    <p:embed/>
                  </p:oleObj>
                </mc:Choice>
                <mc:Fallback>
                  <p:oleObj r:id="rId7" imgW="1999440" imgH="1831320" progId="">
                    <p:embed/>
                    <p:pic>
                      <p:nvPicPr>
                        <p:cNvPr id="15367" name="Object 7">
                          <a:extLst>
                            <a:ext uri="{FF2B5EF4-FFF2-40B4-BE49-F238E27FC236}">
                              <a16:creationId xmlns:a16="http://schemas.microsoft.com/office/drawing/2014/main" id="{55FE13B3-9AAA-4BEC-B1E7-CAAAEE4A21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8" name="Line 8">
              <a:extLst>
                <a:ext uri="{FF2B5EF4-FFF2-40B4-BE49-F238E27FC236}">
                  <a16:creationId xmlns:a16="http://schemas.microsoft.com/office/drawing/2014/main" id="{1C6D7391-4AFF-4AA0-942F-436FF8C02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" y="4107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>
              <a:extLst>
                <a:ext uri="{FF2B5EF4-FFF2-40B4-BE49-F238E27FC236}">
                  <a16:creationId xmlns:a16="http://schemas.microsoft.com/office/drawing/2014/main" id="{A02A65F4-1C8A-4D6E-B50B-9210C0DA1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7" y="3807"/>
              <a:ext cx="0" cy="756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370" name="Picture 10" descr="tb_big-yelloy-flower">
              <a:extLst>
                <a:ext uri="{FF2B5EF4-FFF2-40B4-BE49-F238E27FC236}">
                  <a16:creationId xmlns:a16="http://schemas.microsoft.com/office/drawing/2014/main" id="{43785F20-CA76-4D68-8BD2-6FCAB3E9E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 descr="light-blue-rose-2">
              <a:extLst>
                <a:ext uri="{FF2B5EF4-FFF2-40B4-BE49-F238E27FC236}">
                  <a16:creationId xmlns:a16="http://schemas.microsoft.com/office/drawing/2014/main" id="{999F31BF-6AA1-4B88-A734-C0733D305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2" descr="red-curves">
              <a:extLst>
                <a:ext uri="{FF2B5EF4-FFF2-40B4-BE49-F238E27FC236}">
                  <a16:creationId xmlns:a16="http://schemas.microsoft.com/office/drawing/2014/main" id="{14F78487-2D3B-41EA-ADE2-84219632D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Line 13">
              <a:extLst>
                <a:ext uri="{FF2B5EF4-FFF2-40B4-BE49-F238E27FC236}">
                  <a16:creationId xmlns:a16="http://schemas.microsoft.com/office/drawing/2014/main" id="{109A577C-B4CB-490D-8546-27936FBC0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374" name="Picture 14" descr="light-blue-rose-2">
              <a:extLst>
                <a:ext uri="{FF2B5EF4-FFF2-40B4-BE49-F238E27FC236}">
                  <a16:creationId xmlns:a16="http://schemas.microsoft.com/office/drawing/2014/main" id="{568AC668-0A65-4FEA-ACA0-8AD8EC191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5" descr="tb_big-yelloy-flower">
              <a:extLst>
                <a:ext uri="{FF2B5EF4-FFF2-40B4-BE49-F238E27FC236}">
                  <a16:creationId xmlns:a16="http://schemas.microsoft.com/office/drawing/2014/main" id="{BCA09F12-D593-4526-BD63-45C4E2068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5ECEF"/>
                </a:clrFrom>
                <a:clrTo>
                  <a:srgbClr val="F5EC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6" descr="gray-eyes">
              <a:extLst>
                <a:ext uri="{FF2B5EF4-FFF2-40B4-BE49-F238E27FC236}">
                  <a16:creationId xmlns:a16="http://schemas.microsoft.com/office/drawing/2014/main" id="{E38F562E-4D15-4D29-A93D-18B1262ED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7" name="Picture 17" descr="img30-1">
            <a:extLst>
              <a:ext uri="{FF2B5EF4-FFF2-40B4-BE49-F238E27FC236}">
                <a16:creationId xmlns:a16="http://schemas.microsoft.com/office/drawing/2014/main" id="{162A6001-81E8-41AB-AC0B-C853F0DF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nature%20(67)">
            <a:extLst>
              <a:ext uri="{FF2B5EF4-FFF2-40B4-BE49-F238E27FC236}">
                <a16:creationId xmlns:a16="http://schemas.microsoft.com/office/drawing/2014/main" id="{0B38D8CC-1BEE-492E-A224-BF28839AA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5778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9" name="AutoShape 19">
            <a:extLst>
              <a:ext uri="{FF2B5EF4-FFF2-40B4-BE49-F238E27FC236}">
                <a16:creationId xmlns:a16="http://schemas.microsoft.com/office/drawing/2014/main" id="{589AF3A3-EF5A-4383-95A2-7CDE5F4B3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667000"/>
            <a:ext cx="457200" cy="381000"/>
          </a:xfrm>
          <a:prstGeom prst="star5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AutoShape 20">
            <a:extLst>
              <a:ext uri="{FF2B5EF4-FFF2-40B4-BE49-F238E27FC236}">
                <a16:creationId xmlns:a16="http://schemas.microsoft.com/office/drawing/2014/main" id="{A05414EB-D6D7-4DD5-8B7C-AC7EC534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609600" cy="533400"/>
          </a:xfrm>
          <a:prstGeom prst="star5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AutoShape 21">
            <a:extLst>
              <a:ext uri="{FF2B5EF4-FFF2-40B4-BE49-F238E27FC236}">
                <a16:creationId xmlns:a16="http://schemas.microsoft.com/office/drawing/2014/main" id="{0027C10E-6F2C-4D65-BEE8-B394FF568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2057400"/>
            <a:ext cx="533400" cy="533400"/>
          </a:xfrm>
          <a:prstGeom prst="star5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AutoShape 22">
            <a:extLst>
              <a:ext uri="{FF2B5EF4-FFF2-40B4-BE49-F238E27FC236}">
                <a16:creationId xmlns:a16="http://schemas.microsoft.com/office/drawing/2014/main" id="{0717FA32-8FC0-4D95-AA70-6672D88AA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5181600"/>
            <a:ext cx="381000" cy="457200"/>
          </a:xfrm>
          <a:prstGeom prst="star5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AutoShape 23">
            <a:extLst>
              <a:ext uri="{FF2B5EF4-FFF2-40B4-BE49-F238E27FC236}">
                <a16:creationId xmlns:a16="http://schemas.microsoft.com/office/drawing/2014/main" id="{56F5671A-8CB4-45A4-8FBA-4E280401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"/>
            <a:ext cx="457200" cy="304800"/>
          </a:xfrm>
          <a:prstGeom prst="star5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AutoShape 24">
            <a:extLst>
              <a:ext uri="{FF2B5EF4-FFF2-40B4-BE49-F238E27FC236}">
                <a16:creationId xmlns:a16="http://schemas.microsoft.com/office/drawing/2014/main" id="{AE021B9D-C52D-487A-9AE1-95285E74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533400" cy="381000"/>
          </a:xfrm>
          <a:prstGeom prst="star5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>
            <a:extLst>
              <a:ext uri="{FF2B5EF4-FFF2-40B4-BE49-F238E27FC236}">
                <a16:creationId xmlns:a16="http://schemas.microsoft.com/office/drawing/2014/main" id="{76381027-D6EA-48B1-BE5F-8EB916060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6553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386" name="WordArt 26">
            <a:extLst>
              <a:ext uri="{FF2B5EF4-FFF2-40B4-BE49-F238E27FC236}">
                <a16:creationId xmlns:a16="http://schemas.microsoft.com/office/drawing/2014/main" id="{8176C072-4D9C-497D-83DD-95D5154E51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2209800"/>
            <a:ext cx="77819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388" name="WordArt 28">
            <a:extLst>
              <a:ext uri="{FF2B5EF4-FFF2-40B4-BE49-F238E27FC236}">
                <a16:creationId xmlns:a16="http://schemas.microsoft.com/office/drawing/2014/main" id="{88AC1CD7-4381-4878-B8A1-ED150A186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990600"/>
            <a:ext cx="662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C22B41-9F44-4E2A-8ECF-1953878F067F}"/>
              </a:ext>
            </a:extLst>
          </p:cNvPr>
          <p:cNvSpPr/>
          <p:nvPr/>
        </p:nvSpPr>
        <p:spPr>
          <a:xfrm>
            <a:off x="3099110" y="447000"/>
            <a:ext cx="5892490" cy="584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ngôn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Mùa hè đến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ài: Kể chuyện “ Sóc và thỏ đi tắm nắng”.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40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Thu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Huyền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 nodePh="1">
                                  <p:stCondLst>
                                    <p:cond delay="21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111111a">
            <a:extLst>
              <a:ext uri="{FF2B5EF4-FFF2-40B4-BE49-F238E27FC236}">
                <a16:creationId xmlns:a16="http://schemas.microsoft.com/office/drawing/2014/main" id="{CC92AEF1-658F-4656-BAAB-66AFB25060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81288"/>
            <a:ext cx="8839200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Untitled-6 copy">
            <a:extLst>
              <a:ext uri="{FF2B5EF4-FFF2-40B4-BE49-F238E27FC236}">
                <a16:creationId xmlns:a16="http://schemas.microsoft.com/office/drawing/2014/main" id="{78EA6F60-D614-428E-97BA-BD0BF1021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">
            <a:extLst>
              <a:ext uri="{FF2B5EF4-FFF2-40B4-BE49-F238E27FC236}">
                <a16:creationId xmlns:a16="http://schemas.microsoft.com/office/drawing/2014/main" id="{C1C9ED3C-A93B-4FBD-AF75-46871A3C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038">
            <a:off x="7822406" y="3412166"/>
            <a:ext cx="226218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Untitled-1 copy">
            <a:extLst>
              <a:ext uri="{FF2B5EF4-FFF2-40B4-BE49-F238E27FC236}">
                <a16:creationId xmlns:a16="http://schemas.microsoft.com/office/drawing/2014/main" id="{61ADE6D2-E4CB-4313-8766-E98069FB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069">
            <a:off x="8536429" y="2140322"/>
            <a:ext cx="134143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uy">
            <a:extLst>
              <a:ext uri="{FF2B5EF4-FFF2-40B4-BE49-F238E27FC236}">
                <a16:creationId xmlns:a16="http://schemas.microsoft.com/office/drawing/2014/main" id="{E9DA70BE-6E56-4A01-ADC3-E8EB4567C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53064"/>
            <a:ext cx="3810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uy">
            <a:extLst>
              <a:ext uri="{FF2B5EF4-FFF2-40B4-BE49-F238E27FC236}">
                <a16:creationId xmlns:a16="http://schemas.microsoft.com/office/drawing/2014/main" id="{CB5A20A0-80C7-4964-9F95-EFD63574E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uy">
            <a:extLst>
              <a:ext uri="{FF2B5EF4-FFF2-40B4-BE49-F238E27FC236}">
                <a16:creationId xmlns:a16="http://schemas.microsoft.com/office/drawing/2014/main" id="{889E656A-A841-4399-A72F-683757C0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uy">
            <a:extLst>
              <a:ext uri="{FF2B5EF4-FFF2-40B4-BE49-F238E27FC236}">
                <a16:creationId xmlns:a16="http://schemas.microsoft.com/office/drawing/2014/main" id="{A00367ED-F21E-4386-AF8E-6113B695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304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uy">
            <a:extLst>
              <a:ext uri="{FF2B5EF4-FFF2-40B4-BE49-F238E27FC236}">
                <a16:creationId xmlns:a16="http://schemas.microsoft.com/office/drawing/2014/main" id="{42928769-F4C9-41FB-9B33-45003AB7D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953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uy">
            <a:extLst>
              <a:ext uri="{FF2B5EF4-FFF2-40B4-BE49-F238E27FC236}">
                <a16:creationId xmlns:a16="http://schemas.microsoft.com/office/drawing/2014/main" id="{6C4E32FA-8D06-4E4C-BE95-7F854DE7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67201"/>
            <a:ext cx="228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uy">
            <a:extLst>
              <a:ext uri="{FF2B5EF4-FFF2-40B4-BE49-F238E27FC236}">
                <a16:creationId xmlns:a16="http://schemas.microsoft.com/office/drawing/2014/main" id="{2B0428F5-F644-4C83-8CAA-6412154C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81401"/>
            <a:ext cx="228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uy">
            <a:extLst>
              <a:ext uri="{FF2B5EF4-FFF2-40B4-BE49-F238E27FC236}">
                <a16:creationId xmlns:a16="http://schemas.microsoft.com/office/drawing/2014/main" id="{A890F2A8-307F-44E6-B213-C2F3972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724401"/>
            <a:ext cx="228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ong-tho">
            <a:extLst>
              <a:ext uri="{FF2B5EF4-FFF2-40B4-BE49-F238E27FC236}">
                <a16:creationId xmlns:a16="http://schemas.microsoft.com/office/drawing/2014/main" id="{E6633F22-19DF-40E8-8544-6286C869B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91491"/>
            <a:ext cx="2640013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spring-smiley-1">
            <a:extLst>
              <a:ext uri="{FF2B5EF4-FFF2-40B4-BE49-F238E27FC236}">
                <a16:creationId xmlns:a16="http://schemas.microsoft.com/office/drawing/2014/main" id="{33A409DF-BBE0-4B52-8F29-D1CD318AAE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17526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spring-smiley-1">
            <a:extLst>
              <a:ext uri="{FF2B5EF4-FFF2-40B4-BE49-F238E27FC236}">
                <a16:creationId xmlns:a16="http://schemas.microsoft.com/office/drawing/2014/main" id="{6DE1EF74-8DC5-4AD0-B4A1-E4D8E7646B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1"/>
            <a:ext cx="17526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spring-smiley-1">
            <a:extLst>
              <a:ext uri="{FF2B5EF4-FFF2-40B4-BE49-F238E27FC236}">
                <a16:creationId xmlns:a16="http://schemas.microsoft.com/office/drawing/2014/main" id="{E7938E95-84D5-4660-8C73-937370EB42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17526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addemoticons172">
            <a:extLst>
              <a:ext uri="{FF2B5EF4-FFF2-40B4-BE49-F238E27FC236}">
                <a16:creationId xmlns:a16="http://schemas.microsoft.com/office/drawing/2014/main" id="{5E7A98A1-B241-4206-8212-6B80C34166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Picturedongnoi4">
            <a:extLst>
              <a:ext uri="{FF2B5EF4-FFF2-40B4-BE49-F238E27FC236}">
                <a16:creationId xmlns:a16="http://schemas.microsoft.com/office/drawing/2014/main" id="{54612199-A995-4726-B18A-3B1F48F294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1"/>
            <a:ext cx="9525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addemoticons172">
            <a:extLst>
              <a:ext uri="{FF2B5EF4-FFF2-40B4-BE49-F238E27FC236}">
                <a16:creationId xmlns:a16="http://schemas.microsoft.com/office/drawing/2014/main" id="{5DB9F130-2A59-456B-822D-AA11A734C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1219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65" descr="Picture1buomday2">
            <a:extLst>
              <a:ext uri="{FF2B5EF4-FFF2-40B4-BE49-F238E27FC236}">
                <a16:creationId xmlns:a16="http://schemas.microsoft.com/office/drawing/2014/main" id="{5017005F-6289-4347-8CF5-2346AED7D4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67200" y="2286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29" descr="Picturedongnoi4">
            <a:extLst>
              <a:ext uri="{FF2B5EF4-FFF2-40B4-BE49-F238E27FC236}">
                <a16:creationId xmlns:a16="http://schemas.microsoft.com/office/drawing/2014/main" id="{9447D213-BC43-4A07-BAFA-8B81DBAA9C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48426"/>
            <a:ext cx="9144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65" descr="Picture1buomday2">
            <a:extLst>
              <a:ext uri="{FF2B5EF4-FFF2-40B4-BE49-F238E27FC236}">
                <a16:creationId xmlns:a16="http://schemas.microsoft.com/office/drawing/2014/main" id="{82A7227F-9992-4E11-A4DE-56E4D110B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9712" flipV="1">
            <a:off x="3048000" y="58674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1" descr="Picturedongnoi4">
            <a:extLst>
              <a:ext uri="{FF2B5EF4-FFF2-40B4-BE49-F238E27FC236}">
                <a16:creationId xmlns:a16="http://schemas.microsoft.com/office/drawing/2014/main" id="{CA2ACCAF-2E59-464F-94D5-30292E5AB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1"/>
            <a:ext cx="9525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Picturedongnoi4">
            <a:extLst>
              <a:ext uri="{FF2B5EF4-FFF2-40B4-BE49-F238E27FC236}">
                <a16:creationId xmlns:a16="http://schemas.microsoft.com/office/drawing/2014/main" id="{2974E705-FA4F-4A1F-B13E-B119190F2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1"/>
            <a:ext cx="17526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addemoticons172">
            <a:extLst>
              <a:ext uri="{FF2B5EF4-FFF2-40B4-BE49-F238E27FC236}">
                <a16:creationId xmlns:a16="http://schemas.microsoft.com/office/drawing/2014/main" id="{DB6DFF8B-9D91-4586-AB10-3AEB030C7C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990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addemoticons172">
            <a:extLst>
              <a:ext uri="{FF2B5EF4-FFF2-40B4-BE49-F238E27FC236}">
                <a16:creationId xmlns:a16="http://schemas.microsoft.com/office/drawing/2014/main" id="{C30A0308-B1A8-4B27-9922-8696C08D25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1676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addemoticons172">
            <a:extLst>
              <a:ext uri="{FF2B5EF4-FFF2-40B4-BE49-F238E27FC236}">
                <a16:creationId xmlns:a16="http://schemas.microsoft.com/office/drawing/2014/main" id="{7FC1E3FA-524A-4EFE-9ED0-EA41265DB6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019800"/>
            <a:ext cx="685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addemoticons172">
            <a:extLst>
              <a:ext uri="{FF2B5EF4-FFF2-40B4-BE49-F238E27FC236}">
                <a16:creationId xmlns:a16="http://schemas.microsoft.com/office/drawing/2014/main" id="{35113B35-7503-4759-A9A5-AC7F0692D8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990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addemoticons172">
            <a:extLst>
              <a:ext uri="{FF2B5EF4-FFF2-40B4-BE49-F238E27FC236}">
                <a16:creationId xmlns:a16="http://schemas.microsoft.com/office/drawing/2014/main" id="{7097CC39-9606-454D-80E1-CD331FC7BC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609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0289E-6 L 0.325 5.0289E-6 " pathEditMode="relative" ptsTypes="AA">
                                      <p:cBhvr>
                                        <p:cTn id="6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333 0.03334 " pathEditMode="relative" ptsTypes="AA">
                                      <p:cBhvr>
                                        <p:cTn id="10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333 0.03334 " pathEditMode="relative" ptsTypes="AA">
                                      <p:cBhvr>
                                        <p:cTn id="12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03 0.03333 C -0.38455 0.03611 -0.38334 0.04144 -0.3856 0.04213 C -0.38785 0.04282 -0.39063 0.03866 -0.39063 0.03542 C -0.39063 0.0331 -0.38733 0.0338 -0.3856 0.03333 C -0.38785 0.0456 -0.3882 0.04491 -0.38403 0.03333 Z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11111a">
            <a:extLst>
              <a:ext uri="{FF2B5EF4-FFF2-40B4-BE49-F238E27FC236}">
                <a16:creationId xmlns:a16="http://schemas.microsoft.com/office/drawing/2014/main" id="{2B077305-8F5B-411C-BDB0-679764B52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81288"/>
            <a:ext cx="8839200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Untitled-6 copy">
            <a:extLst>
              <a:ext uri="{FF2B5EF4-FFF2-40B4-BE49-F238E27FC236}">
                <a16:creationId xmlns:a16="http://schemas.microsoft.com/office/drawing/2014/main" id="{4186CBD6-D97E-496E-8FA0-B4F94A95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1">
            <a:extLst>
              <a:ext uri="{FF2B5EF4-FFF2-40B4-BE49-F238E27FC236}">
                <a16:creationId xmlns:a16="http://schemas.microsoft.com/office/drawing/2014/main" id="{A9A18C4D-F3A9-4E97-952A-88E74946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4" y="3048000"/>
            <a:ext cx="226218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Untitled-1 copy">
            <a:extLst>
              <a:ext uri="{FF2B5EF4-FFF2-40B4-BE49-F238E27FC236}">
                <a16:creationId xmlns:a16="http://schemas.microsoft.com/office/drawing/2014/main" id="{1F9C20EB-8C64-4081-A54B-74EEB456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069">
            <a:off x="8107364" y="1676400"/>
            <a:ext cx="134143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uy">
            <a:extLst>
              <a:ext uri="{FF2B5EF4-FFF2-40B4-BE49-F238E27FC236}">
                <a16:creationId xmlns:a16="http://schemas.microsoft.com/office/drawing/2014/main" id="{E0C87B6E-DD2A-4605-B901-FC0CB9FC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53064"/>
            <a:ext cx="3810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uy">
            <a:extLst>
              <a:ext uri="{FF2B5EF4-FFF2-40B4-BE49-F238E27FC236}">
                <a16:creationId xmlns:a16="http://schemas.microsoft.com/office/drawing/2014/main" id="{DDA11CD3-F7B3-4D48-8023-18676396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uy">
            <a:extLst>
              <a:ext uri="{FF2B5EF4-FFF2-40B4-BE49-F238E27FC236}">
                <a16:creationId xmlns:a16="http://schemas.microsoft.com/office/drawing/2014/main" id="{7AFA8A20-2DEF-474E-A79E-9B0BF41B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uy">
            <a:extLst>
              <a:ext uri="{FF2B5EF4-FFF2-40B4-BE49-F238E27FC236}">
                <a16:creationId xmlns:a16="http://schemas.microsoft.com/office/drawing/2014/main" id="{397B6E87-AE51-4D91-98DD-D847EEB7C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304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uy">
            <a:extLst>
              <a:ext uri="{FF2B5EF4-FFF2-40B4-BE49-F238E27FC236}">
                <a16:creationId xmlns:a16="http://schemas.microsoft.com/office/drawing/2014/main" id="{7ED89BDD-E21F-4CA4-B4DD-2FFB8E31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953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uy">
            <a:extLst>
              <a:ext uri="{FF2B5EF4-FFF2-40B4-BE49-F238E27FC236}">
                <a16:creationId xmlns:a16="http://schemas.microsoft.com/office/drawing/2014/main" id="{41402A71-2D7E-4F1A-BDE3-C620BD84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67201"/>
            <a:ext cx="228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uy">
            <a:extLst>
              <a:ext uri="{FF2B5EF4-FFF2-40B4-BE49-F238E27FC236}">
                <a16:creationId xmlns:a16="http://schemas.microsoft.com/office/drawing/2014/main" id="{29E32F55-4CDF-4ED9-9BEE-38D32DEA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81401"/>
            <a:ext cx="228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uy">
            <a:extLst>
              <a:ext uri="{FF2B5EF4-FFF2-40B4-BE49-F238E27FC236}">
                <a16:creationId xmlns:a16="http://schemas.microsoft.com/office/drawing/2014/main" id="{5548DFC8-D529-4B17-838A-689E830FF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724401"/>
            <a:ext cx="228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anh">
            <a:extLst>
              <a:ext uri="{FF2B5EF4-FFF2-40B4-BE49-F238E27FC236}">
                <a16:creationId xmlns:a16="http://schemas.microsoft.com/office/drawing/2014/main" id="{F1E60556-3BF8-4FFA-86CC-739C9ECA3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228850"/>
            <a:ext cx="2552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uy">
            <a:extLst>
              <a:ext uri="{FF2B5EF4-FFF2-40B4-BE49-F238E27FC236}">
                <a16:creationId xmlns:a16="http://schemas.microsoft.com/office/drawing/2014/main" id="{6F2F099D-1109-4F55-A1F5-C292DC24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71864"/>
            <a:ext cx="3810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789">
            <a:extLst>
              <a:ext uri="{FF2B5EF4-FFF2-40B4-BE49-F238E27FC236}">
                <a16:creationId xmlns:a16="http://schemas.microsoft.com/office/drawing/2014/main" id="{9CA792A4-0F88-4641-A96A-C4FE9DF57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191000"/>
            <a:ext cx="1133475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621513ozlobi1j4w">
            <a:extLst>
              <a:ext uri="{FF2B5EF4-FFF2-40B4-BE49-F238E27FC236}">
                <a16:creationId xmlns:a16="http://schemas.microsoft.com/office/drawing/2014/main" id="{E82A7FA9-EE31-472C-B80B-E9E8694BD7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2746">
            <a:off x="7042150" y="2895600"/>
            <a:ext cx="11874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uy">
            <a:extLst>
              <a:ext uri="{FF2B5EF4-FFF2-40B4-BE49-F238E27FC236}">
                <a16:creationId xmlns:a16="http://schemas.microsoft.com/office/drawing/2014/main" id="{E033137A-2FC9-435B-ACA2-9FB3CCA4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29001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789">
            <a:extLst>
              <a:ext uri="{FF2B5EF4-FFF2-40B4-BE49-F238E27FC236}">
                <a16:creationId xmlns:a16="http://schemas.microsoft.com/office/drawing/2014/main" id="{05DD182B-225E-4B1C-BD48-A95D48BAF3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4500564"/>
            <a:ext cx="1133475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621513ozlobi1j4w">
            <a:extLst>
              <a:ext uri="{FF2B5EF4-FFF2-40B4-BE49-F238E27FC236}">
                <a16:creationId xmlns:a16="http://schemas.microsoft.com/office/drawing/2014/main" id="{1C70FDB7-629B-410E-973E-BD559C2CAE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0742">
            <a:off x="4321175" y="3406775"/>
            <a:ext cx="11874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spring-smiley-1">
            <a:extLst>
              <a:ext uri="{FF2B5EF4-FFF2-40B4-BE49-F238E27FC236}">
                <a16:creationId xmlns:a16="http://schemas.microsoft.com/office/drawing/2014/main" id="{F3F45B20-BFAC-4217-AB1C-3BE62A9F95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17526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Picturedongnoi4">
            <a:extLst>
              <a:ext uri="{FF2B5EF4-FFF2-40B4-BE49-F238E27FC236}">
                <a16:creationId xmlns:a16="http://schemas.microsoft.com/office/drawing/2014/main" id="{3739D33B-2574-4735-9BE5-363A755183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1"/>
            <a:ext cx="17526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Picturedongnoi4">
            <a:extLst>
              <a:ext uri="{FF2B5EF4-FFF2-40B4-BE49-F238E27FC236}">
                <a16:creationId xmlns:a16="http://schemas.microsoft.com/office/drawing/2014/main" id="{D2DBB09A-C19A-43E9-A887-610FA67627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1"/>
            <a:ext cx="17526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88889E-6 3.33333E-6 C -0.00069 0.00069 -0.00138 0.00162 -0.00173 0.00277 C -0.00208 0.00393 -0.00225 0.00532 -0.00243 0.00671 C -0.00243 0.00833 -0.00243 0.00949 -0.00225 0.01064 C -0.00208 0.01203 -0.00173 0.01319 -0.00121 0.01435 C -0.00069 0.01551 -3.88889E-6 0.01643 0.00105 0.01713 C 0.00191 0.01782 0.00278 0.01828 0.00382 0.01828 C 0.00487 0.01875 0.00573 0.01875 0.00677 0.01828 C 0.00764 0.01828 0.00868 0.01759 0.00938 0.01666 C 0.01007 0.01597 0.01077 0.01504 0.01112 0.01365 C 0.01146 0.0125 0.01164 0.01111 0.01164 0.00972 C 0.01181 0.00879 0.01164 0.00717 0.01129 0.00602 C 0.01077 0.00486 0.01007 0.00416 0.00903 0.0037 C 0.00816 0.00324 0.00712 0.0037 0.00643 0.00439 C 0.00591 0.00532 0.00539 0.00648 0.00539 0.00787 C 0.00539 0.00926 0.00539 0.01064 0.00591 0.0118 C 0.00625 0.01296 0.00625 0.01319 0.00782 0.01458 C 0.00938 0.01597 0.01077 0.01551 0.01181 0.01574 C 0.01268 0.01574 0.01337 0.01527 0.01424 0.01481 C 0.01528 0.01435 0.01615 0.01319 0.01667 0.0125 C 0.01737 0.01157 0.01754 0.01041 0.01789 0.00879 C 0.01823 0.00694 0.01823 0.00602 0.01823 0.00463 C 0.01823 0.00324 0.01823 0.00208 0.01823 0.00069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6.93642E-7 C 0.00556 -0.00255 0.01198 -0.00255 0.01702 -0.00671 C 0.01979 -0.00902 0.02101 -0.01341 0.02379 -0.01573 C 0.02674 -0.01827 0.03056 -0.0185 0.03386 -0.02035 C 0.04445 -0.02613 0.05521 -0.03099 0.06615 -0.03607 C 0.06788 -0.03538 0.06979 -0.03515 0.07118 -0.03376 C 0.07309 -0.03191 0.07396 -0.02798 0.07622 -0.02706 C 0.0849 -0.02312 0.09445 -0.02428 0.10347 -0.02266 C 0.11424 -0.01272 0.11979 -0.01318 0.13386 -0.00902 C 0.14514 -0.00578 0.13299 -0.0081 0.1441 -0.00232 C 0.1507 0.00115 0.16441 0.0067 0.16441 0.0067 C 0.17709 0.01942 0.18212 0.02289 0.1967 0.02936 C 0.20643 0.04231 0.21441 0.04162 0.22709 0.0474 C 0.23177 0.05641 0.2309 0.06173 0.23906 0.06543 C 0.24531 0.07815 0.25347 0.08809 0.26441 0.09248 C 0.27552 0.10774 0.28594 0.10867 0.29827 0.11953 C 0.30382 0.13086 0.30018 0.12531 0.31181 0.13549 C 0.31354 0.13711 0.31702 0.13988 0.31702 0.13988 C 0.31997 0.1452 0.3217 0.15167 0.32552 0.15583 C 0.32743 0.15792 0.33021 0.15838 0.33229 0.16023 C 0.33472 0.16208 0.33663 0.16508 0.33906 0.16693 C 0.34063 0.16809 0.3441 0.16925 0.3441 0.16925 " pathEditMode="relative" ptsTypes="fffffffffffffffffffffA">
                                      <p:cBhvr>
                                        <p:cTn id="8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C 0.01806 -0.03426 0.04358 -0.0662 0.07118 -0.08958 C 0.0908 -0.12569 0.07934 -0.11643 0.09827 -0.12778 " pathEditMode="relative" rAng="0" ptsTypes="ffA">
                                      <p:cBhvr>
                                        <p:cTn id="27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638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87861E-6 C -0.0007 0.00254 -0.00174 0.01225 -0.00678 0.00901 C -0.00834 0.00808 -0.01007 0.00369 -0.00851 0.0023 C -0.0066 0.00069 -0.004 0.00392 -0.00174 0.00462 C -0.00226 0.00693 -0.00191 0.0104 -0.00348 0.01132 C -0.00747 0.01387 -0.00921 0.00716 -0.01025 0.00462 " pathEditMode="relative" ptsTypes="fffffA">
                                      <p:cBhvr>
                                        <p:cTn id="34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55556E-7 5.78035E-7 C -0.00104 -0.0037 -0.00139 -0.00832 -0.0033 -0.01133 C -0.00399 -0.01249 -0.0151 -0.01572 -0.01528 -0.01572 C -0.03455 -0.0178 -0.05365 -0.01873 -0.07292 -0.02035 C -0.08246 -0.01965 -0.09236 -0.02127 -0.10174 -0.01804 C -0.10451 -0.01711 -0.10486 -0.01156 -0.10677 -0.00902 C -0.11111 -0.00324 -0.11823 -0.00185 -0.12378 5.78035E-7 C -0.13559 0.01064 -0.13055 0.00601 -0.13906 0.01364 C -0.14097 0.01549 -0.14201 0.01873 -0.1441 0.02035 C -0.15295 0.02775 -0.16649 0.02798 -0.17621 0.02936 C -0.18125 0.03954 -0.18524 0.04809 -0.19149 0.05642 C -0.19427 0.06728 -0.19913 0.06913 -0.20503 0.07676 C -0.2099 0.08301 -0.21389 0.09064 -0.21858 0.09711 C -0.22448 0.1052 -0.22014 0.10173 -0.22378 0.11052 C -0.22986 0.12509 -0.23437 0.13087 -0.23733 0.14682 C -0.23785 0.16185 -0.23906 0.17688 -0.23906 0.19191 C -0.23906 0.19422 -0.23906 0.19769 -0.23733 0.19861 C -0.23351 0.20046 -0.22934 0.19861 -0.22535 0.19861 " pathEditMode="relative" ptsTypes="fffffffffffffffffA">
                                      <p:cBhvr>
                                        <p:cTn id="42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2" presetID="23" presetClass="exit" presetSubtype="3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2916 -0.02268 C 0.00382 -0.05023 -0.03195 -0.07569 -0.07049 -0.09444 C -0.09792 -0.12338 -0.08195 -0.11597 -0.10834 -0.125 " pathEditMode="relative" rAng="0" ptsTypes="ffA">
                                      <p:cBhvr>
                                        <p:cTn id="61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511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D45C168-655D-43FC-983B-F6F5E9447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2A7E0C4-AD5C-49E3-97D3-24B37E10A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DC4CF22B-D109-4C39-9FE4-A57F2E1E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-52465"/>
            <a:ext cx="10228868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 descr="Picture3">
            <a:extLst>
              <a:ext uri="{FF2B5EF4-FFF2-40B4-BE49-F238E27FC236}">
                <a16:creationId xmlns:a16="http://schemas.microsoft.com/office/drawing/2014/main" id="{37708A7F-4699-44E9-803B-AD92B4DC69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7208">
            <a:off x="4062413" y="3786188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Picture3">
            <a:extLst>
              <a:ext uri="{FF2B5EF4-FFF2-40B4-BE49-F238E27FC236}">
                <a16:creationId xmlns:a16="http://schemas.microsoft.com/office/drawing/2014/main" id="{A1A28CB5-6D79-4463-ABFD-28050E0DDA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7208">
            <a:off x="2843213" y="3557588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Picture3">
            <a:extLst>
              <a:ext uri="{FF2B5EF4-FFF2-40B4-BE49-F238E27FC236}">
                <a16:creationId xmlns:a16="http://schemas.microsoft.com/office/drawing/2014/main" id="{DB8500E0-6DFC-4DB7-AB44-F63C209962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7208">
            <a:off x="4672013" y="3557588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dong-tho">
            <a:extLst>
              <a:ext uri="{FF2B5EF4-FFF2-40B4-BE49-F238E27FC236}">
                <a16:creationId xmlns:a16="http://schemas.microsoft.com/office/drawing/2014/main" id="{D86186CC-1D1C-4A52-83FA-A55E630312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1" y="111899"/>
            <a:ext cx="2895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Picture3">
            <a:extLst>
              <a:ext uri="{FF2B5EF4-FFF2-40B4-BE49-F238E27FC236}">
                <a16:creationId xmlns:a16="http://schemas.microsoft.com/office/drawing/2014/main" id="{08288FE4-F979-48E4-B72B-0A950343F3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88841">
            <a:off x="3048000" y="48006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Picture3">
            <a:extLst>
              <a:ext uri="{FF2B5EF4-FFF2-40B4-BE49-F238E27FC236}">
                <a16:creationId xmlns:a16="http://schemas.microsoft.com/office/drawing/2014/main" id="{A0DF5600-C7B6-455E-AAF2-0BD0D59577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9130">
            <a:off x="7010400" y="34290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ttt">
            <a:extLst>
              <a:ext uri="{FF2B5EF4-FFF2-40B4-BE49-F238E27FC236}">
                <a16:creationId xmlns:a16="http://schemas.microsoft.com/office/drawing/2014/main" id="{CE67B636-41D0-432F-913E-C05B1CE7C0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761" y="1819275"/>
            <a:ext cx="2100263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0.00122 0.00092 0.00261 0.00278 0.00399 0.00393 C 0.00417 0.00463 0.00434 0.00486 0.00451 0.00555 C 0.00486 0.00625 0.00504 0.00764 0.00538 0.00833 C 0.00695 0.0125 0.00886 0.01204 0.01042 0.0125 C 0.01094 0.01481 0.01111 0.01481 0.01163 0.01551 C 0.01233 0.01898 0.0132 0.01852 0.01406 0.01967 C 0.01458 0.0213 0.01493 0.02199 0.01545 0.02315 C 0.01632 0.025 0.01528 0.02245 0.01597 0.02523 C 0.01632 0.02616 0.01667 0.02685 0.01701 0.02755 C 0.01754 0.0338 0.01684 0.02778 0.01754 0.03102 C 0.0184 0.03495 0.01684 0.03217 0.01858 0.0338 C 0.0191 0.03565 0.01823 0.0331 0.01927 0.03518 C 0.01945 0.03565 0.01979 0.03657 0.01979 0.0368 C 0.02014 0.03981 0.02066 0.04051 0.02118 0.04259 C 0.02136 0.04259 0.02136 0.04352 0.02153 0.04375 C 0.02188 0.04444 0.02205 0.04375 0.0224 0.04375 " pathEditMode="relative" rAng="0" ptsTypes="ffffffffffffffffA">
                                      <p:cBhvr>
                                        <p:cTn id="6" dur="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-0.16805 C -0.05364 -0.16944 -0.05711 -0.17037 -0.06232 -0.17129 C -0.06892 -0.17268 -0.07882 -0.17338 -0.08663 -0.1743 C -0.09149 -0.175 -0.09531 -0.17569 -0.10034 -0.17638 C -0.1052 -0.17685 -0.11632 -0.17708 -0.11632 -0.17708 C -0.12361 -0.17916 -0.13177 -0.17916 -0.14097 -0.18055 C -0.14392 -0.18125 -0.14566 -0.18194 -0.14913 -0.18217 C -0.15486 -0.18263 -0.1618 -0.1831 -0.16823 -0.18333 C -0.17534 -0.18402 -0.18524 -0.18449 -0.18993 -0.18564 C -0.19149 -0.18611 -0.19288 -0.1868 -0.19531 -0.18726 C -0.20347 -0.18865 -0.2177 -0.18958 -0.22829 -0.19027 C -0.23958 -0.19166 -0.24948 -0.19166 -0.26336 -0.19236 C -0.28698 -0.19513 -0.24913 -0.19097 -0.29045 -0.19375 C -0.29652 -0.19421 -0.30139 -0.19513 -0.30711 -0.19583 C -0.31059 -0.19629 -0.31614 -0.19583 -0.32048 -0.19629 C -0.3651 -0.19652 -0.4092 -0.19675 -0.45364 -0.19722 C -0.48472 -0.19791 -0.51128 -0.19838 -0.54323 -0.19861 C -0.56041 -0.19976 -0.57986 -0.2 -0.59791 -0.20069 C -0.60642 -0.20138 -0.6059 -0.20069 -0.6059 -0.20138 " pathEditMode="relative" rAng="0" ptsTypes="ffffffffffffffffffA">
                                      <p:cBhvr>
                                        <p:cTn id="8" dur="5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D38F-48B8-4087-94DE-C6EDBEB2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6EF77-AD69-492F-AC83-5E4AD4508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92C37-206F-43F0-887B-B5C1CAAE5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1" y="60095"/>
            <a:ext cx="10728489" cy="67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59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2021-05-15T08:38:14Z</dcterms:created>
  <dcterms:modified xsi:type="dcterms:W3CDTF">2021-05-15T08:56:37Z</dcterms:modified>
</cp:coreProperties>
</file>