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2" r:id="rId2"/>
    <p:sldId id="256" r:id="rId3"/>
    <p:sldId id="263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644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55343-E598-4F50-8ACC-A24806B214CB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5256F-55B3-44E6-BBAD-4DDE65D69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43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1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2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6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7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7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1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3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0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6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1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1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D0AB4-B2C2-45F8-B2FC-D0DBBC5B2C61}" type="datetimeFigureOut">
              <a:rPr lang="en-US" smtClean="0"/>
              <a:t>21/05/2021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0E2A2-B39C-4EBA-AF77-D4075EA1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WordArt 2"/>
          <p:cNvSpPr>
            <a:spLocks noChangeArrowheads="1" noChangeShapeType="1" noTextEdit="1"/>
          </p:cNvSpPr>
          <p:nvPr/>
        </p:nvSpPr>
        <p:spPr bwMode="auto">
          <a:xfrm>
            <a:off x="1219200" y="2557462"/>
            <a:ext cx="6629400" cy="1404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2434"/>
              </a:avLst>
            </a:prstTxWarp>
          </a:bodyPr>
          <a:lstStyle/>
          <a:p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147" name="Picture 3" descr="729747d8za2kbusq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796" y="4319588"/>
            <a:ext cx="6381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 descr="729747d8za2kbusq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24" y="4728882"/>
            <a:ext cx="6381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729747d8za2kbusq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6143625"/>
            <a:ext cx="6381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729747d8za2kbusq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673" y="4235825"/>
            <a:ext cx="6381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729747d8za2kbusq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5" y="5767106"/>
            <a:ext cx="6381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729747d8za2kbusq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2" y="5767105"/>
            <a:ext cx="6381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7" name="WordArt 9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7848600" cy="3657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endParaRPr lang="en-US" sz="12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.VnAristote"/>
            </a:endParaRPr>
          </a:p>
        </p:txBody>
      </p:sp>
      <p:sp>
        <p:nvSpPr>
          <p:cNvPr id="73738" name="WordArt 10"/>
          <p:cNvSpPr>
            <a:spLocks noChangeArrowheads="1" noChangeShapeType="1" noTextEdit="1"/>
          </p:cNvSpPr>
          <p:nvPr/>
        </p:nvSpPr>
        <p:spPr bwMode="auto">
          <a:xfrm>
            <a:off x="1066800" y="1371600"/>
            <a:ext cx="6781800" cy="1600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endParaRPr lang="en-US" sz="1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.VnMemorandumH"/>
            </a:endParaRPr>
          </a:p>
        </p:txBody>
      </p:sp>
      <p:sp>
        <p:nvSpPr>
          <p:cNvPr id="73739" name="WordArt 11"/>
          <p:cNvSpPr>
            <a:spLocks noChangeArrowheads="1" noChangeShapeType="1" noTextEdit="1"/>
          </p:cNvSpPr>
          <p:nvPr/>
        </p:nvSpPr>
        <p:spPr bwMode="auto">
          <a:xfrm>
            <a:off x="800100" y="914400"/>
            <a:ext cx="73152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794"/>
              </a:avLst>
            </a:prstTxWarp>
          </a:bodyPr>
          <a:lstStyle/>
          <a:p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Trường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mầm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non Long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Biên</a:t>
            </a:r>
            <a:endParaRPr lang="en-US" sz="3600" kern="10" dirty="0" smtClean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/>
            </a:endParaRPr>
          </a:p>
          <a:p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Gv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:  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Phạm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Thị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Hằng</a:t>
            </a:r>
            <a:endParaRPr lang="en-US" sz="3600" kern="1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/>
            </a:endParaRPr>
          </a:p>
          <a:p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Lớp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: MGB C3</a:t>
            </a:r>
            <a:endParaRPr lang="en-US" sz="3600" kern="1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/>
            </a:endParaRPr>
          </a:p>
          <a:p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Chủ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đề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: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Phương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tiện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giao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thông</a:t>
            </a:r>
            <a:endParaRPr lang="en-US" sz="3600" kern="10" dirty="0" smtClean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/>
            </a:endParaRPr>
          </a:p>
          <a:p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Đề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tài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: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Khám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phá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xe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đạp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–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xe</a:t>
            </a:r>
            <a:r>
              <a:rPr lang="en-US" sz="3600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 </a:t>
            </a:r>
            <a:r>
              <a:rPr lang="en-US" sz="3600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/>
              </a:rPr>
              <a:t>máy</a:t>
            </a:r>
            <a:endParaRPr lang="en-US" sz="3600" kern="10" dirty="0" smtClean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/>
            </a:endParaRPr>
          </a:p>
          <a:p>
            <a:endParaRPr lang="en-US" sz="3600" kern="1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/>
            </a:endParaRPr>
          </a:p>
        </p:txBody>
      </p:sp>
    </p:spTree>
    <p:extLst>
      <p:ext uri="{BB962C8B-B14F-4D97-AF65-F5344CB8AC3E}">
        <p14:creationId xmlns:p14="http://schemas.microsoft.com/office/powerpoint/2010/main" val="1135806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/>
      <p:bldP spid="73737" grpId="0" animBg="1"/>
      <p:bldP spid="73738" grpId="0" animBg="1"/>
      <p:bldP spid="737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810"/>
            <a:ext cx="9144000" cy="6599039"/>
          </a:xfrm>
          <a:prstGeom prst="rect">
            <a:avLst/>
          </a:prstGeom>
        </p:spPr>
      </p:pic>
      <p:sp>
        <p:nvSpPr>
          <p:cNvPr id="5" name="Left Arrow 4">
            <a:hlinkClick r:id="rId3" action="ppaction://hlinksldjump"/>
          </p:cNvPr>
          <p:cNvSpPr/>
          <p:nvPr/>
        </p:nvSpPr>
        <p:spPr>
          <a:xfrm>
            <a:off x="457200" y="6096000"/>
            <a:ext cx="914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24200" y="129480"/>
            <a:ext cx="3352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Xe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đạp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3262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b="1" dirty="0" err="1" smtClean="0">
                <a:solidFill>
                  <a:srgbClr val="00B0F0"/>
                </a:solidFill>
              </a:rPr>
              <a:t>Xe</a:t>
            </a:r>
            <a:r>
              <a:rPr lang="en-US" sz="9600" b="1" dirty="0" smtClean="0">
                <a:solidFill>
                  <a:srgbClr val="00B0F0"/>
                </a:solidFill>
              </a:rPr>
              <a:t> </a:t>
            </a:r>
            <a:r>
              <a:rPr lang="en-US" sz="9600" b="1" dirty="0" err="1" smtClean="0">
                <a:solidFill>
                  <a:srgbClr val="00B0F0"/>
                </a:solidFill>
              </a:rPr>
              <a:t>máy</a:t>
            </a:r>
            <a:endParaRPr lang="en-US" sz="9600" b="1" dirty="0">
              <a:solidFill>
                <a:srgbClr val="00B0F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105819"/>
            <a:ext cx="4572000" cy="3514725"/>
          </a:xfrm>
        </p:spPr>
      </p:pic>
      <p:sp>
        <p:nvSpPr>
          <p:cNvPr id="5" name="Left Arrow 4">
            <a:hlinkClick r:id="" action="ppaction://noaction"/>
          </p:cNvPr>
          <p:cNvSpPr/>
          <p:nvPr/>
        </p:nvSpPr>
        <p:spPr>
          <a:xfrm>
            <a:off x="304800" y="6172200"/>
            <a:ext cx="6858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2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Yên</a:t>
            </a:r>
            <a:r>
              <a:rPr lang="en-US" dirty="0" smtClean="0"/>
              <a:t> </a:t>
            </a:r>
            <a:r>
              <a:rPr lang="en-US" dirty="0" err="1" smtClean="0"/>
              <a:t>xe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067800" cy="5562600"/>
          </a:xfrm>
        </p:spPr>
      </p:pic>
    </p:spTree>
    <p:extLst>
      <p:ext uri="{BB962C8B-B14F-4D97-AF65-F5344CB8AC3E}">
        <p14:creationId xmlns:p14="http://schemas.microsoft.com/office/powerpoint/2010/main" val="393428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40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Xe máy</vt:lpstr>
      <vt:lpstr>Yên xe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</cp:revision>
  <dcterms:created xsi:type="dcterms:W3CDTF">2018-03-13T05:07:12Z</dcterms:created>
  <dcterms:modified xsi:type="dcterms:W3CDTF">2021-05-21T08:20:48Z</dcterms:modified>
</cp:coreProperties>
</file>