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sldIdLst>
    <p:sldId id="280" r:id="rId3"/>
    <p:sldId id="274" r:id="rId4"/>
    <p:sldId id="273" r:id="rId5"/>
    <p:sldId id="26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4FEF"/>
    <a:srgbClr val="5FDEEB"/>
    <a:srgbClr val="E6FAFB"/>
    <a:srgbClr val="FD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87" d="100"/>
          <a:sy n="87" d="100"/>
        </p:scale>
        <p:origin x="846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292F1-8A68-4DA5-8CAD-5687884BD33F}" type="datetimeFigureOut">
              <a:rPr lang="en-US" smtClean="0"/>
              <a:t>18/05/2021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1BAEE-7CA6-439F-91BB-936DAA6B0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004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292F1-8A68-4DA5-8CAD-5687884BD33F}" type="datetimeFigureOut">
              <a:rPr lang="en-US" smtClean="0"/>
              <a:t>18/05/2021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1BAEE-7CA6-439F-91BB-936DAA6B0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7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292F1-8A68-4DA5-8CAD-5687884BD33F}" type="datetimeFigureOut">
              <a:rPr lang="en-US" smtClean="0"/>
              <a:t>18/05/2021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1BAEE-7CA6-439F-91BB-936DAA6B0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1079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4AE2B-D27A-4017-9CF8-8D7D504446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18/05/2021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BF0FD-FA13-4493-AA2B-7A6A7F58FC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7827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4AE2B-D27A-4017-9CF8-8D7D504446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18/05/2021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BF0FD-FA13-4493-AA2B-7A6A7F58FC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9546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4AE2B-D27A-4017-9CF8-8D7D504446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18/05/2021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BF0FD-FA13-4493-AA2B-7A6A7F58FC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4730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4AE2B-D27A-4017-9CF8-8D7D504446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18/05/2021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BF0FD-FA13-4493-AA2B-7A6A7F58FC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3475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4AE2B-D27A-4017-9CF8-8D7D504446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18/05/2021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BF0FD-FA13-4493-AA2B-7A6A7F58FC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4546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4AE2B-D27A-4017-9CF8-8D7D504446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18/05/2021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BF0FD-FA13-4493-AA2B-7A6A7F58FC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5268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4AE2B-D27A-4017-9CF8-8D7D504446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18/05/2021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BF0FD-FA13-4493-AA2B-7A6A7F58FC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9681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4AE2B-D27A-4017-9CF8-8D7D504446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18/05/2021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BF0FD-FA13-4493-AA2B-7A6A7F58FC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853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292F1-8A68-4DA5-8CAD-5687884BD33F}" type="datetimeFigureOut">
              <a:rPr lang="en-US" smtClean="0"/>
              <a:t>18/05/2021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1BAEE-7CA6-439F-91BB-936DAA6B0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4855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4AE2B-D27A-4017-9CF8-8D7D504446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18/05/2021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BF0FD-FA13-4493-AA2B-7A6A7F58FC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0313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4AE2B-D27A-4017-9CF8-8D7D504446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18/05/2021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BF0FD-FA13-4493-AA2B-7A6A7F58FC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0802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4AE2B-D27A-4017-9CF8-8D7D504446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18/05/2021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BF0FD-FA13-4493-AA2B-7A6A7F58FC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702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292F1-8A68-4DA5-8CAD-5687884BD33F}" type="datetimeFigureOut">
              <a:rPr lang="en-US" smtClean="0"/>
              <a:t>18/05/2021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1BAEE-7CA6-439F-91BB-936DAA6B0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553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292F1-8A68-4DA5-8CAD-5687884BD33F}" type="datetimeFigureOut">
              <a:rPr lang="en-US" smtClean="0"/>
              <a:t>18/05/2021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1BAEE-7CA6-439F-91BB-936DAA6B0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674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292F1-8A68-4DA5-8CAD-5687884BD33F}" type="datetimeFigureOut">
              <a:rPr lang="en-US" smtClean="0"/>
              <a:t>18/05/2021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1BAEE-7CA6-439F-91BB-936DAA6B0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472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292F1-8A68-4DA5-8CAD-5687884BD33F}" type="datetimeFigureOut">
              <a:rPr lang="en-US" smtClean="0"/>
              <a:t>18/05/2021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1BAEE-7CA6-439F-91BB-936DAA6B0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535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292F1-8A68-4DA5-8CAD-5687884BD33F}" type="datetimeFigureOut">
              <a:rPr lang="en-US" smtClean="0"/>
              <a:t>18/05/2021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1BAEE-7CA6-439F-91BB-936DAA6B0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219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292F1-8A68-4DA5-8CAD-5687884BD33F}" type="datetimeFigureOut">
              <a:rPr lang="en-US" smtClean="0"/>
              <a:t>18/05/2021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1BAEE-7CA6-439F-91BB-936DAA6B0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18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292F1-8A68-4DA5-8CAD-5687884BD33F}" type="datetimeFigureOut">
              <a:rPr lang="en-US" smtClean="0"/>
              <a:t>18/05/2021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1BAEE-7CA6-439F-91BB-936DAA6B0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479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4292F1-8A68-4DA5-8CAD-5687884BD33F}" type="datetimeFigureOut">
              <a:rPr lang="en-US" smtClean="0"/>
              <a:t>18/05/2021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1BAEE-7CA6-439F-91BB-936DAA6B0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782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4AE2B-D27A-4017-9CF8-8D7D504446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18/05/2021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BF0FD-FA13-4493-AA2B-7A6A7F58FC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009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04889" y="142875"/>
            <a:ext cx="44464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QUẬN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BIÊN</a:t>
            </a:r>
          </a:p>
          <a:p>
            <a:pPr algn="ctr"/>
            <a:r>
              <a:rPr lang="en-US" b="1" u="sng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LONG BIÊN</a:t>
            </a:r>
            <a:endParaRPr lang="en-US" b="1" u="sng" dirty="0">
              <a:solidFill>
                <a:srgbClr val="4472C4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80076" y="1066800"/>
            <a:ext cx="329609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ÁN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 smtClean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 smtClean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400" b="1" dirty="0" smtClean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b="1" dirty="0" smtClean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endParaRPr lang="en-US" sz="2400" dirty="0">
              <a:solidFill>
                <a:srgbClr val="70AD47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endParaRPr lang="en-US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29132" y="2623185"/>
            <a:ext cx="8453887" cy="1769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tài</a:t>
            </a:r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2000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	  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 - X</a:t>
            </a:r>
            <a:endParaRPr lang="en-US" sz="1600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Lứa</a:t>
            </a:r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tuổi</a:t>
            </a:r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2000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 – 6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tuổi</a:t>
            </a:r>
            <a:endParaRPr lang="en-US" sz="1600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:          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Mẫu</a:t>
            </a:r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A5</a:t>
            </a:r>
            <a:endParaRPr lang="en-US" sz="2000" b="1" dirty="0" smtClean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   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Trần</a:t>
            </a:r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Thị</a:t>
            </a:r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Bích</a:t>
            </a:r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endParaRPr lang="en-US" sz="16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10200" y="6402943"/>
            <a:ext cx="2313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b="1" dirty="0" smtClean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b="1" dirty="0" smtClean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2020 - </a:t>
            </a:r>
            <a:r>
              <a:rPr lang="en-US" b="1" dirty="0" smtClean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endParaRPr lang="en-US" b="1" dirty="0">
              <a:solidFill>
                <a:srgbClr val="70AD47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83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F8723F4-8A8D-4E8E-A6E9-9FC61963AA60}"/>
              </a:ext>
            </a:extLst>
          </p:cNvPr>
          <p:cNvSpPr txBox="1"/>
          <p:nvPr/>
        </p:nvSpPr>
        <p:spPr>
          <a:xfrm>
            <a:off x="1882589" y="2280620"/>
            <a:ext cx="930504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</a:rPr>
              <a:t>Trò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ch</a:t>
            </a:r>
            <a:r>
              <a:rPr lang="vi-VN" sz="6000" b="1" dirty="0">
                <a:solidFill>
                  <a:srgbClr val="FF0000"/>
                </a:solidFill>
              </a:rPr>
              <a:t>ơ</a:t>
            </a:r>
            <a:r>
              <a:rPr lang="en-US" sz="6000" b="1" dirty="0">
                <a:solidFill>
                  <a:srgbClr val="FF0000"/>
                </a:solidFill>
              </a:rPr>
              <a:t>i: Ai </a:t>
            </a:r>
            <a:r>
              <a:rPr lang="en-US" sz="6000" b="1" dirty="0" err="1">
                <a:solidFill>
                  <a:srgbClr val="FF0000"/>
                </a:solidFill>
              </a:rPr>
              <a:t>thông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minh</a:t>
            </a:r>
            <a:r>
              <a:rPr lang="en-US" sz="6000" b="1" dirty="0">
                <a:solidFill>
                  <a:srgbClr val="FF0000"/>
                </a:solidFill>
              </a:rPr>
              <a:t> h</a:t>
            </a:r>
            <a:r>
              <a:rPr lang="vi-VN" sz="6000" b="1" dirty="0">
                <a:solidFill>
                  <a:srgbClr val="FF0000"/>
                </a:solidFill>
              </a:rPr>
              <a:t>ơ</a:t>
            </a:r>
            <a:r>
              <a:rPr lang="en-US" sz="6000" b="1" dirty="0">
                <a:solidFill>
                  <a:srgbClr val="FF0000"/>
                </a:solidFill>
              </a:rPr>
              <a:t>n</a:t>
            </a:r>
            <a:endParaRPr lang="vi-VN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8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C6F334F-CB47-4CA0-B6A3-70AAA82ADD46}"/>
              </a:ext>
            </a:extLst>
          </p:cNvPr>
          <p:cNvSpPr/>
          <p:nvPr/>
        </p:nvSpPr>
        <p:spPr>
          <a:xfrm>
            <a:off x="3330472" y="4177731"/>
            <a:ext cx="356309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solidFill>
                  <a:srgbClr val="002060"/>
                </a:solidFill>
              </a:rPr>
              <a:t>QUẢ </a:t>
            </a:r>
            <a:r>
              <a:rPr lang="en-US" sz="6000" b="1" dirty="0">
                <a:solidFill>
                  <a:srgbClr val="FF0000"/>
                </a:solidFill>
              </a:rPr>
              <a:t>…</a:t>
            </a:r>
            <a:r>
              <a:rPr lang="en-US" sz="6000" b="1" dirty="0">
                <a:solidFill>
                  <a:srgbClr val="002060"/>
                </a:solidFill>
              </a:rPr>
              <a:t>OÀI</a:t>
            </a:r>
            <a:endParaRPr lang="vi-VN" sz="6000" b="1" dirty="0">
              <a:solidFill>
                <a:srgbClr val="002060"/>
              </a:solidFill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22419A0E-4C70-41EF-82C0-AAEAD4301B2B}"/>
              </a:ext>
            </a:extLst>
          </p:cNvPr>
          <p:cNvGrpSpPr/>
          <p:nvPr/>
        </p:nvGrpSpPr>
        <p:grpSpPr>
          <a:xfrm>
            <a:off x="8992575" y="616306"/>
            <a:ext cx="3060457" cy="838061"/>
            <a:chOff x="8982364" y="736379"/>
            <a:chExt cx="3060457" cy="83806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C4F2B961-02B3-4F31-92A8-A6F491238F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2364" y="842066"/>
              <a:ext cx="781952" cy="732374"/>
            </a:xfrm>
            <a:prstGeom prst="ellipse">
              <a:avLst/>
            </a:prstGeom>
            <a:ln w="63500" cap="rnd">
              <a:solidFill>
                <a:srgbClr val="FFFF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xmlns="" id="{7EE1BDB7-4BEA-414E-8113-361F83D2152B}"/>
                </a:ext>
              </a:extLst>
            </p:cNvPr>
            <p:cNvGrpSpPr/>
            <p:nvPr/>
          </p:nvGrpSpPr>
          <p:grpSpPr>
            <a:xfrm>
              <a:off x="9158301" y="736379"/>
              <a:ext cx="2884520" cy="784713"/>
              <a:chOff x="9194650" y="2137358"/>
              <a:chExt cx="2884520" cy="784713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xmlns="" id="{A430E6FD-A4B9-4CE1-B9ED-36A1F8F609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76399" y="2189697"/>
                <a:ext cx="2102771" cy="732374"/>
              </a:xfrm>
              <a:prstGeom prst="rect">
                <a:avLst/>
              </a:prstGeom>
              <a:ln w="57150">
                <a:solidFill>
                  <a:srgbClr val="FFFF00"/>
                </a:solidFill>
              </a:ln>
            </p:spPr>
          </p:pic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8B291646-62C2-44BE-B467-18A7C11D95B4}"/>
                  </a:ext>
                </a:extLst>
              </p:cNvPr>
              <p:cNvSpPr txBox="1"/>
              <p:nvPr/>
            </p:nvSpPr>
            <p:spPr>
              <a:xfrm>
                <a:off x="9194650" y="2168136"/>
                <a:ext cx="49564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FF0000"/>
                    </a:solidFill>
                  </a:rPr>
                  <a:t>A</a:t>
                </a:r>
                <a:endParaRPr lang="vi-VN" sz="4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A8D912BE-A10E-4761-8393-F36E2DEA9171}"/>
                  </a:ext>
                </a:extLst>
              </p:cNvPr>
              <p:cNvSpPr txBox="1"/>
              <p:nvPr/>
            </p:nvSpPr>
            <p:spPr>
              <a:xfrm>
                <a:off x="10177936" y="2137358"/>
                <a:ext cx="1545616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rgbClr val="002060"/>
                    </a:solidFill>
                  </a:rPr>
                  <a:t>Chữ</a:t>
                </a:r>
                <a:r>
                  <a:rPr lang="en-US" sz="4400" b="1" dirty="0">
                    <a:solidFill>
                      <a:srgbClr val="002060"/>
                    </a:solidFill>
                  </a:rPr>
                  <a:t> S</a:t>
                </a:r>
                <a:endParaRPr lang="vi-VN" sz="4400" dirty="0"/>
              </a:p>
            </p:txBody>
          </p:sp>
        </p:grp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01F4EA83-5490-4B81-8DE0-BBC4F75A5920}"/>
              </a:ext>
            </a:extLst>
          </p:cNvPr>
          <p:cNvGrpSpPr/>
          <p:nvPr/>
        </p:nvGrpSpPr>
        <p:grpSpPr>
          <a:xfrm>
            <a:off x="8992575" y="3637907"/>
            <a:ext cx="3047953" cy="822603"/>
            <a:chOff x="8995080" y="3071254"/>
            <a:chExt cx="3047953" cy="822603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xmlns="" id="{186ED92F-28ED-421B-8347-F2C6CEE07B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95080" y="3107921"/>
              <a:ext cx="781952" cy="732374"/>
            </a:xfrm>
            <a:prstGeom prst="ellipse">
              <a:avLst/>
            </a:prstGeom>
            <a:ln w="63500" cap="rnd">
              <a:solidFill>
                <a:srgbClr val="FFFF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xmlns="" id="{7280D812-2F76-4894-9C16-18AD4A4EAF65}"/>
                </a:ext>
              </a:extLst>
            </p:cNvPr>
            <p:cNvGrpSpPr/>
            <p:nvPr/>
          </p:nvGrpSpPr>
          <p:grpSpPr>
            <a:xfrm>
              <a:off x="9109804" y="3071254"/>
              <a:ext cx="2933229" cy="822603"/>
              <a:chOff x="9158301" y="4215032"/>
              <a:chExt cx="2933229" cy="822603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xmlns="" id="{4EFAC473-96D3-44A6-ACFD-2C4C89A3C5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88759" y="4305261"/>
                <a:ext cx="2102771" cy="732374"/>
              </a:xfrm>
              <a:prstGeom prst="rect">
                <a:avLst/>
              </a:prstGeom>
              <a:ln w="57150">
                <a:solidFill>
                  <a:srgbClr val="FFFF00"/>
                </a:solidFill>
              </a:ln>
            </p:spPr>
          </p:pic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xmlns="" id="{9C70EA40-F414-49EE-B596-A3B6A7A9D2AD}"/>
                  </a:ext>
                </a:extLst>
              </p:cNvPr>
              <p:cNvSpPr txBox="1"/>
              <p:nvPr/>
            </p:nvSpPr>
            <p:spPr>
              <a:xfrm>
                <a:off x="9158301" y="4215032"/>
                <a:ext cx="455574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FF0000"/>
                    </a:solidFill>
                  </a:rPr>
                  <a:t>C</a:t>
                </a:r>
                <a:endParaRPr lang="vi-VN" sz="4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xmlns="" id="{1B681D2D-4623-46F7-850C-8CBD9F352CBE}"/>
                  </a:ext>
                </a:extLst>
              </p:cNvPr>
              <p:cNvSpPr txBox="1"/>
              <p:nvPr/>
            </p:nvSpPr>
            <p:spPr>
              <a:xfrm>
                <a:off x="10274624" y="4268194"/>
                <a:ext cx="1635384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rgbClr val="002060"/>
                    </a:solidFill>
                  </a:rPr>
                  <a:t>Chữ</a:t>
                </a:r>
                <a:r>
                  <a:rPr lang="en-US" sz="4400" b="1" dirty="0">
                    <a:solidFill>
                      <a:srgbClr val="002060"/>
                    </a:solidFill>
                  </a:rPr>
                  <a:t> V</a:t>
                </a:r>
                <a:endParaRPr lang="vi-VN" sz="4400" dirty="0"/>
              </a:p>
            </p:txBody>
          </p:sp>
        </p:grp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603D9CED-6C79-474F-B2CA-494A0B4736EF}"/>
              </a:ext>
            </a:extLst>
          </p:cNvPr>
          <p:cNvGrpSpPr/>
          <p:nvPr/>
        </p:nvGrpSpPr>
        <p:grpSpPr>
          <a:xfrm>
            <a:off x="8987729" y="2106614"/>
            <a:ext cx="3052799" cy="813364"/>
            <a:chOff x="9038731" y="3177205"/>
            <a:chExt cx="3052799" cy="813364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5DAE3F22-5C73-4866-81D2-8A9C44615DB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88759" y="3247479"/>
              <a:ext cx="2102771" cy="732374"/>
            </a:xfrm>
            <a:prstGeom prst="rect">
              <a:avLst/>
            </a:prstGeom>
            <a:ln w="57150">
              <a:solidFill>
                <a:srgbClr val="FFFF00"/>
              </a:solidFill>
            </a:ln>
          </p:spPr>
        </p:pic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xmlns="" id="{10DABD52-87A9-4769-82A8-F83A7C64D30F}"/>
                </a:ext>
              </a:extLst>
            </p:cNvPr>
            <p:cNvGrpSpPr/>
            <p:nvPr/>
          </p:nvGrpSpPr>
          <p:grpSpPr>
            <a:xfrm>
              <a:off x="9038731" y="3177205"/>
              <a:ext cx="2812689" cy="813364"/>
              <a:chOff x="9052435" y="3166489"/>
              <a:chExt cx="2812689" cy="813364"/>
            </a:xfrm>
          </p:grpSpPr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xmlns="" id="{29E12685-65F6-4198-8FA2-06AF0526EB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52435" y="3247479"/>
                <a:ext cx="781952" cy="732374"/>
              </a:xfrm>
              <a:prstGeom prst="ellipse">
                <a:avLst/>
              </a:prstGeom>
              <a:ln w="63500" cap="rnd">
                <a:solidFill>
                  <a:srgbClr val="FFFF00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xmlns="" id="{9CAC566A-B6A0-445C-BCB5-107D1E6AD87D}"/>
                  </a:ext>
                </a:extLst>
              </p:cNvPr>
              <p:cNvSpPr txBox="1"/>
              <p:nvPr/>
            </p:nvSpPr>
            <p:spPr>
              <a:xfrm>
                <a:off x="9195586" y="3244334"/>
                <a:ext cx="471604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FF0000"/>
                    </a:solidFill>
                  </a:rPr>
                  <a:t>B</a:t>
                </a:r>
                <a:endParaRPr lang="vi-VN" sz="4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xmlns="" id="{C8C0757B-E1C2-4C96-9695-0DD4AC1BD3EB}"/>
                  </a:ext>
                </a:extLst>
              </p:cNvPr>
              <p:cNvSpPr txBox="1"/>
              <p:nvPr/>
            </p:nvSpPr>
            <p:spPr>
              <a:xfrm>
                <a:off x="10274624" y="3166489"/>
                <a:ext cx="1590500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rgbClr val="002060"/>
                    </a:solidFill>
                  </a:rPr>
                  <a:t>Chữ</a:t>
                </a:r>
                <a:r>
                  <a:rPr lang="en-US" sz="4400" b="1" dirty="0">
                    <a:solidFill>
                      <a:srgbClr val="002060"/>
                    </a:solidFill>
                  </a:rPr>
                  <a:t> X</a:t>
                </a:r>
                <a:endParaRPr lang="vi-VN" sz="4400" dirty="0"/>
              </a:p>
            </p:txBody>
          </p:sp>
        </p:grpSp>
      </p:grpSp>
      <p:sp>
        <p:nvSpPr>
          <p:cNvPr id="47" name="Oval 46">
            <a:extLst>
              <a:ext uri="{FF2B5EF4-FFF2-40B4-BE49-F238E27FC236}">
                <a16:creationId xmlns:a16="http://schemas.microsoft.com/office/drawing/2014/main" xmlns="" id="{C13CBFC3-5059-4069-954C-96514AC5E03F}"/>
              </a:ext>
            </a:extLst>
          </p:cNvPr>
          <p:cNvSpPr/>
          <p:nvPr/>
        </p:nvSpPr>
        <p:spPr>
          <a:xfrm>
            <a:off x="8874725" y="1756733"/>
            <a:ext cx="3290596" cy="154888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6824BDCC-F886-497E-AB78-2F2CEE71CEF7}"/>
              </a:ext>
            </a:extLst>
          </p:cNvPr>
          <p:cNvSpPr/>
          <p:nvPr/>
        </p:nvSpPr>
        <p:spPr>
          <a:xfrm>
            <a:off x="3292802" y="3862955"/>
            <a:ext cx="363843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solidFill>
                  <a:srgbClr val="002060"/>
                </a:solidFill>
              </a:rPr>
              <a:t>QUẢ </a:t>
            </a:r>
            <a:r>
              <a:rPr lang="en-US" sz="8800" b="1" dirty="0">
                <a:solidFill>
                  <a:srgbClr val="FF0000"/>
                </a:solidFill>
              </a:rPr>
              <a:t>X</a:t>
            </a:r>
            <a:r>
              <a:rPr lang="en-US" sz="6000" b="1" dirty="0">
                <a:solidFill>
                  <a:srgbClr val="002060"/>
                </a:solidFill>
              </a:rPr>
              <a:t>OÀI</a:t>
            </a:r>
            <a:endParaRPr lang="vi-VN" sz="6000" b="1" dirty="0">
              <a:solidFill>
                <a:srgbClr val="00206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917FD47-D90F-4D81-90AA-1597728484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632" y="96829"/>
            <a:ext cx="6584114" cy="3594240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1230784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7" grpId="0" animBg="1"/>
      <p:bldP spid="4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8F79F28-B73E-4CED-A086-E8C072D54EF2}"/>
              </a:ext>
            </a:extLst>
          </p:cNvPr>
          <p:cNvSpPr txBox="1"/>
          <p:nvPr/>
        </p:nvSpPr>
        <p:spPr>
          <a:xfrm>
            <a:off x="3116424" y="-74645"/>
            <a:ext cx="68486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i: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endParaRPr lang="vi-VN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85D0924-85A2-42BB-8646-3519EACDB10B}"/>
              </a:ext>
            </a:extLst>
          </p:cNvPr>
          <p:cNvSpPr txBox="1"/>
          <p:nvPr/>
        </p:nvSpPr>
        <p:spPr>
          <a:xfrm>
            <a:off x="1542661" y="913828"/>
            <a:ext cx="666205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Con </a:t>
            </a:r>
            <a:r>
              <a:rPr lang="en-US" sz="3600" b="1" dirty="0" err="1">
                <a:solidFill>
                  <a:srgbClr val="002060"/>
                </a:solidFill>
              </a:rPr>
              <a:t>voi</a:t>
            </a:r>
            <a:endParaRPr lang="en-US" sz="3600" b="1" dirty="0">
              <a:solidFill>
                <a:srgbClr val="002060"/>
              </a:solidFill>
            </a:endParaRPr>
          </a:p>
          <a:p>
            <a:pPr algn="ctr"/>
            <a:r>
              <a:rPr lang="en-US" sz="3600" b="1" dirty="0">
                <a:solidFill>
                  <a:srgbClr val="002060"/>
                </a:solidFill>
              </a:rPr>
              <a:t>Con </a:t>
            </a:r>
            <a:r>
              <a:rPr lang="en-US" sz="3600" b="1" dirty="0" err="1">
                <a:solidFill>
                  <a:srgbClr val="002060"/>
                </a:solidFill>
              </a:rPr>
              <a:t>vỏi</a:t>
            </a:r>
            <a:r>
              <a:rPr lang="en-US" sz="3600" b="1" dirty="0">
                <a:solidFill>
                  <a:srgbClr val="002060"/>
                </a:solidFill>
              </a:rPr>
              <a:t> con </a:t>
            </a:r>
            <a:r>
              <a:rPr lang="en-US" sz="3600" b="1" dirty="0" err="1">
                <a:solidFill>
                  <a:srgbClr val="002060"/>
                </a:solidFill>
              </a:rPr>
              <a:t>voi</a:t>
            </a:r>
            <a:endParaRPr lang="en-US" sz="3600" b="1" dirty="0">
              <a:solidFill>
                <a:srgbClr val="002060"/>
              </a:solidFill>
            </a:endParaRPr>
          </a:p>
          <a:p>
            <a:pPr algn="ctr"/>
            <a:r>
              <a:rPr lang="en-US" sz="3600" b="1" dirty="0" err="1">
                <a:solidFill>
                  <a:srgbClr val="002060"/>
                </a:solidFill>
              </a:rPr>
              <a:t>Cái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vòi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đi</a:t>
            </a:r>
            <a:r>
              <a:rPr lang="en-US" sz="3600" b="1" dirty="0">
                <a:solidFill>
                  <a:srgbClr val="002060"/>
                </a:solidFill>
              </a:rPr>
              <a:t> tr</a:t>
            </a:r>
            <a:r>
              <a:rPr lang="vi-VN" sz="3600" b="1" dirty="0">
                <a:solidFill>
                  <a:srgbClr val="002060"/>
                </a:solidFill>
              </a:rPr>
              <a:t>ư</a:t>
            </a:r>
            <a:r>
              <a:rPr lang="en-US" sz="3600" b="1" dirty="0" err="1">
                <a:solidFill>
                  <a:srgbClr val="002060"/>
                </a:solidFill>
              </a:rPr>
              <a:t>ớc</a:t>
            </a:r>
            <a:endParaRPr lang="en-US" sz="3600" b="1" dirty="0">
              <a:solidFill>
                <a:srgbClr val="002060"/>
              </a:solidFill>
            </a:endParaRPr>
          </a:p>
          <a:p>
            <a:pPr algn="ctr"/>
            <a:r>
              <a:rPr lang="en-US" sz="3600" b="1" dirty="0">
                <a:solidFill>
                  <a:srgbClr val="002060"/>
                </a:solidFill>
              </a:rPr>
              <a:t>Hai </a:t>
            </a:r>
            <a:r>
              <a:rPr lang="en-US" sz="3600" b="1" dirty="0" err="1">
                <a:solidFill>
                  <a:srgbClr val="002060"/>
                </a:solidFill>
              </a:rPr>
              <a:t>chân</a:t>
            </a:r>
            <a:r>
              <a:rPr lang="en-US" sz="3600" b="1" dirty="0">
                <a:solidFill>
                  <a:srgbClr val="002060"/>
                </a:solidFill>
              </a:rPr>
              <a:t> tr</a:t>
            </a:r>
            <a:r>
              <a:rPr lang="vi-VN" sz="3600" b="1" dirty="0">
                <a:solidFill>
                  <a:srgbClr val="002060"/>
                </a:solidFill>
              </a:rPr>
              <a:t>ư</a:t>
            </a:r>
            <a:r>
              <a:rPr lang="en-US" sz="3600" b="1" dirty="0" err="1">
                <a:solidFill>
                  <a:srgbClr val="002060"/>
                </a:solidFill>
              </a:rPr>
              <a:t>ớc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đi</a:t>
            </a:r>
            <a:r>
              <a:rPr lang="en-US" sz="3600" b="1" dirty="0">
                <a:solidFill>
                  <a:srgbClr val="002060"/>
                </a:solidFill>
              </a:rPr>
              <a:t> tr</a:t>
            </a:r>
            <a:r>
              <a:rPr lang="vi-VN" sz="3600" b="1" dirty="0">
                <a:solidFill>
                  <a:srgbClr val="002060"/>
                </a:solidFill>
              </a:rPr>
              <a:t>ư</a:t>
            </a:r>
            <a:r>
              <a:rPr lang="en-US" sz="3600" b="1" dirty="0" err="1">
                <a:solidFill>
                  <a:srgbClr val="002060"/>
                </a:solidFill>
              </a:rPr>
              <a:t>ớc</a:t>
            </a:r>
            <a:endParaRPr lang="en-US" sz="3600" b="1" dirty="0">
              <a:solidFill>
                <a:srgbClr val="002060"/>
              </a:solidFill>
            </a:endParaRPr>
          </a:p>
          <a:p>
            <a:pPr algn="ctr"/>
            <a:r>
              <a:rPr lang="en-US" sz="3600" b="1" dirty="0">
                <a:solidFill>
                  <a:srgbClr val="002060"/>
                </a:solidFill>
              </a:rPr>
              <a:t>Hai </a:t>
            </a:r>
            <a:r>
              <a:rPr lang="en-US" sz="3600" b="1" dirty="0" err="1">
                <a:solidFill>
                  <a:srgbClr val="002060"/>
                </a:solidFill>
              </a:rPr>
              <a:t>chân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sau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đi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sau</a:t>
            </a:r>
            <a:endParaRPr lang="en-US" sz="3600" b="1" dirty="0">
              <a:solidFill>
                <a:srgbClr val="002060"/>
              </a:solidFill>
            </a:endParaRPr>
          </a:p>
          <a:p>
            <a:pPr algn="ctr"/>
            <a:r>
              <a:rPr lang="en-US" sz="3600" b="1" dirty="0" err="1">
                <a:solidFill>
                  <a:srgbClr val="002060"/>
                </a:solidFill>
              </a:rPr>
              <a:t>Còn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cái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đuôi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đi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sau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rốt</a:t>
            </a:r>
            <a:endParaRPr lang="en-US" sz="3600" b="1" dirty="0">
              <a:solidFill>
                <a:srgbClr val="002060"/>
              </a:solidFill>
            </a:endParaRPr>
          </a:p>
          <a:p>
            <a:pPr algn="ctr"/>
            <a:r>
              <a:rPr lang="en-US" sz="3600" b="1" dirty="0" err="1">
                <a:solidFill>
                  <a:srgbClr val="002060"/>
                </a:solidFill>
              </a:rPr>
              <a:t>Tôi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xin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kể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nốt</a:t>
            </a:r>
            <a:endParaRPr lang="en-US" sz="3600" b="1" dirty="0">
              <a:solidFill>
                <a:srgbClr val="002060"/>
              </a:solidFill>
            </a:endParaRPr>
          </a:p>
          <a:p>
            <a:pPr algn="ctr"/>
            <a:r>
              <a:rPr lang="en-US" sz="3600" b="1" dirty="0" err="1">
                <a:solidFill>
                  <a:srgbClr val="002060"/>
                </a:solidFill>
              </a:rPr>
              <a:t>Cái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chuyện</a:t>
            </a:r>
            <a:r>
              <a:rPr lang="en-US" sz="3600" b="1" dirty="0">
                <a:solidFill>
                  <a:srgbClr val="002060"/>
                </a:solidFill>
              </a:rPr>
              <a:t> con </a:t>
            </a:r>
            <a:r>
              <a:rPr lang="en-US" sz="3600" b="1" dirty="0" err="1">
                <a:solidFill>
                  <a:srgbClr val="002060"/>
                </a:solidFill>
              </a:rPr>
              <a:t>voi</a:t>
            </a:r>
            <a:endParaRPr lang="vi-VN" sz="2800" b="1" dirty="0">
              <a:solidFill>
                <a:srgbClr val="00206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92DDCAD-4408-429C-90DC-E600E779A1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743" y="1354542"/>
            <a:ext cx="781952" cy="732374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82FC563-13CC-426A-8F07-564BBA7E90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357" y="1416099"/>
            <a:ext cx="2079366" cy="6337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E3F64C3-8912-49F6-A43C-F66DF0DBA1A8}"/>
              </a:ext>
            </a:extLst>
          </p:cNvPr>
          <p:cNvSpPr txBox="1"/>
          <p:nvPr/>
        </p:nvSpPr>
        <p:spPr>
          <a:xfrm>
            <a:off x="8621044" y="1280408"/>
            <a:ext cx="5159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A</a:t>
            </a:r>
            <a:endParaRPr lang="vi-VN" sz="4400" b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F78B7D1-F0E0-47A4-9DCA-2B913798C635}"/>
              </a:ext>
            </a:extLst>
          </p:cNvPr>
          <p:cNvSpPr txBox="1"/>
          <p:nvPr/>
        </p:nvSpPr>
        <p:spPr>
          <a:xfrm>
            <a:off x="9965093" y="1379030"/>
            <a:ext cx="1172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</a:rPr>
              <a:t>3 </a:t>
            </a:r>
            <a:r>
              <a:rPr lang="en-US" sz="2000" b="1" dirty="0" err="1">
                <a:solidFill>
                  <a:srgbClr val="7030A0"/>
                </a:solidFill>
              </a:rPr>
              <a:t>chữ</a:t>
            </a:r>
            <a:r>
              <a:rPr lang="en-US" sz="2000" b="1" dirty="0">
                <a:solidFill>
                  <a:srgbClr val="7030A0"/>
                </a:solidFill>
              </a:rPr>
              <a:t> S</a:t>
            </a:r>
          </a:p>
          <a:p>
            <a:r>
              <a:rPr lang="en-US" sz="2000" b="1" dirty="0">
                <a:solidFill>
                  <a:srgbClr val="7030A0"/>
                </a:solidFill>
              </a:rPr>
              <a:t>1 </a:t>
            </a:r>
            <a:r>
              <a:rPr lang="en-US" sz="2000" b="1" dirty="0" err="1">
                <a:solidFill>
                  <a:srgbClr val="7030A0"/>
                </a:solidFill>
              </a:rPr>
              <a:t>chữ</a:t>
            </a:r>
            <a:r>
              <a:rPr lang="en-US" sz="2000" b="1" dirty="0">
                <a:solidFill>
                  <a:srgbClr val="7030A0"/>
                </a:solidFill>
              </a:rPr>
              <a:t> X</a:t>
            </a:r>
            <a:endParaRPr lang="vi-VN" sz="2000" b="1" dirty="0">
              <a:solidFill>
                <a:srgbClr val="7030A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34548769-9BFF-4881-ADF1-CDEFD0E228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5456" y="2638939"/>
            <a:ext cx="781952" cy="732374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1B67BD0-5FE7-43D7-ABB0-E6BFCC010493}"/>
              </a:ext>
            </a:extLst>
          </p:cNvPr>
          <p:cNvSpPr txBox="1"/>
          <p:nvPr/>
        </p:nvSpPr>
        <p:spPr>
          <a:xfrm>
            <a:off x="8613374" y="2582051"/>
            <a:ext cx="5159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B</a:t>
            </a:r>
            <a:endParaRPr lang="vi-VN" sz="4400" b="1" dirty="0">
              <a:solidFill>
                <a:srgbClr val="FF0000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74812D4A-D311-4A78-B1A2-929A15182C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473" y="3811603"/>
            <a:ext cx="781952" cy="732374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0FB2F68-BD8A-4F49-9C27-5F31021CC860}"/>
              </a:ext>
            </a:extLst>
          </p:cNvPr>
          <p:cNvSpPr txBox="1"/>
          <p:nvPr/>
        </p:nvSpPr>
        <p:spPr>
          <a:xfrm>
            <a:off x="8557028" y="3765436"/>
            <a:ext cx="5159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C</a:t>
            </a:r>
            <a:endParaRPr lang="vi-VN" sz="4400" b="1" dirty="0">
              <a:solidFill>
                <a:srgbClr val="FF0000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A074B266-BDE1-455B-909F-E4ED39B0B9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0180" y="2737563"/>
            <a:ext cx="2079366" cy="6337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199DBD8-6FF8-4A3C-89C3-CCD57CDFDE67}"/>
              </a:ext>
            </a:extLst>
          </p:cNvPr>
          <p:cNvSpPr txBox="1"/>
          <p:nvPr/>
        </p:nvSpPr>
        <p:spPr>
          <a:xfrm>
            <a:off x="10053882" y="2700494"/>
            <a:ext cx="1172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</a:rPr>
              <a:t>2 </a:t>
            </a:r>
            <a:r>
              <a:rPr lang="en-US" sz="2000" b="1" dirty="0" err="1">
                <a:solidFill>
                  <a:srgbClr val="7030A0"/>
                </a:solidFill>
              </a:rPr>
              <a:t>chữ</a:t>
            </a:r>
            <a:r>
              <a:rPr lang="en-US" sz="2000" b="1" dirty="0">
                <a:solidFill>
                  <a:srgbClr val="7030A0"/>
                </a:solidFill>
              </a:rPr>
              <a:t> S</a:t>
            </a:r>
          </a:p>
          <a:p>
            <a:r>
              <a:rPr lang="en-US" sz="2000" b="1" dirty="0">
                <a:solidFill>
                  <a:srgbClr val="7030A0"/>
                </a:solidFill>
              </a:rPr>
              <a:t>1 </a:t>
            </a:r>
            <a:r>
              <a:rPr lang="en-US" sz="2000" b="1" dirty="0" err="1">
                <a:solidFill>
                  <a:srgbClr val="7030A0"/>
                </a:solidFill>
              </a:rPr>
              <a:t>chữ</a:t>
            </a:r>
            <a:r>
              <a:rPr lang="en-US" sz="2000" b="1" dirty="0">
                <a:solidFill>
                  <a:srgbClr val="7030A0"/>
                </a:solidFill>
              </a:rPr>
              <a:t> X</a:t>
            </a:r>
            <a:endParaRPr lang="vi-VN" sz="2000" b="1" dirty="0">
              <a:solidFill>
                <a:srgbClr val="7030A0"/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EEE2B4E1-4F6B-461D-B5B4-15C6C7BDFE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357" y="3910945"/>
            <a:ext cx="2079366" cy="6337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152B71F8-D72B-4473-B49B-9009DAC98655}"/>
              </a:ext>
            </a:extLst>
          </p:cNvPr>
          <p:cNvSpPr txBox="1"/>
          <p:nvPr/>
        </p:nvSpPr>
        <p:spPr>
          <a:xfrm>
            <a:off x="9965093" y="3874786"/>
            <a:ext cx="1172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</a:rPr>
              <a:t>3 </a:t>
            </a:r>
            <a:r>
              <a:rPr lang="en-US" sz="2000" b="1" dirty="0" err="1">
                <a:solidFill>
                  <a:srgbClr val="7030A0"/>
                </a:solidFill>
              </a:rPr>
              <a:t>chữ</a:t>
            </a:r>
            <a:r>
              <a:rPr lang="en-US" sz="2000" b="1" dirty="0">
                <a:solidFill>
                  <a:srgbClr val="7030A0"/>
                </a:solidFill>
              </a:rPr>
              <a:t> S</a:t>
            </a:r>
          </a:p>
          <a:p>
            <a:r>
              <a:rPr lang="en-US" sz="2000" b="1" dirty="0">
                <a:solidFill>
                  <a:srgbClr val="7030A0"/>
                </a:solidFill>
              </a:rPr>
              <a:t>2 </a:t>
            </a:r>
            <a:r>
              <a:rPr lang="en-US" sz="2000" b="1" dirty="0" err="1">
                <a:solidFill>
                  <a:srgbClr val="7030A0"/>
                </a:solidFill>
              </a:rPr>
              <a:t>chữ</a:t>
            </a:r>
            <a:r>
              <a:rPr lang="en-US" sz="2000" b="1" dirty="0">
                <a:solidFill>
                  <a:srgbClr val="7030A0"/>
                </a:solidFill>
              </a:rPr>
              <a:t> X</a:t>
            </a:r>
            <a:endParaRPr lang="vi-VN" sz="2000" b="1" dirty="0">
              <a:solidFill>
                <a:srgbClr val="7030A0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FA820864-DA9C-4308-9FDE-B3F2FBBE0A78}"/>
              </a:ext>
            </a:extLst>
          </p:cNvPr>
          <p:cNvSpPr/>
          <p:nvPr/>
        </p:nvSpPr>
        <p:spPr>
          <a:xfrm>
            <a:off x="4698376" y="3648270"/>
            <a:ext cx="358816" cy="65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168DB385-4FBC-4C96-A6F7-0A73FA9F217F}"/>
              </a:ext>
            </a:extLst>
          </p:cNvPr>
          <p:cNvSpPr/>
          <p:nvPr/>
        </p:nvSpPr>
        <p:spPr>
          <a:xfrm>
            <a:off x="5916592" y="3652983"/>
            <a:ext cx="358816" cy="699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8276651B-6158-4E4F-A70E-79996A1C1CAA}"/>
              </a:ext>
            </a:extLst>
          </p:cNvPr>
          <p:cNvSpPr/>
          <p:nvPr/>
        </p:nvSpPr>
        <p:spPr>
          <a:xfrm>
            <a:off x="5557776" y="4223203"/>
            <a:ext cx="358816" cy="688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813A6B6D-55E2-4CA0-B0CE-AF86973EC479}"/>
              </a:ext>
            </a:extLst>
          </p:cNvPr>
          <p:cNvSpPr/>
          <p:nvPr/>
        </p:nvSpPr>
        <p:spPr>
          <a:xfrm>
            <a:off x="4188303" y="4743062"/>
            <a:ext cx="358816" cy="6531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8EAAC968-072C-49FF-87B7-3E3C5CD5C0E1}"/>
              </a:ext>
            </a:extLst>
          </p:cNvPr>
          <p:cNvSpPr/>
          <p:nvPr/>
        </p:nvSpPr>
        <p:spPr>
          <a:xfrm>
            <a:off x="8304245" y="792511"/>
            <a:ext cx="3564294" cy="168852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75281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5" grpId="0"/>
      <p:bldP spid="19" grpId="0"/>
      <p:bldP spid="21" grpId="0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842</TotalTime>
  <Words>123</Words>
  <Application>Microsoft Office PowerPoint</Application>
  <PresentationFormat>Custom</PresentationFormat>
  <Paragraphs>37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6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User</cp:lastModifiedBy>
  <cp:revision>149</cp:revision>
  <dcterms:created xsi:type="dcterms:W3CDTF">2020-04-19T07:06:14Z</dcterms:created>
  <dcterms:modified xsi:type="dcterms:W3CDTF">2021-05-18T01:12:14Z</dcterms:modified>
</cp:coreProperties>
</file>