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756" r:id="rId3"/>
    <p:sldMasterId id="2147483792" r:id="rId4"/>
  </p:sldMasterIdLst>
  <p:notesMasterIdLst>
    <p:notesMasterId r:id="rId9"/>
  </p:notesMasterIdLst>
  <p:sldIdLst>
    <p:sldId id="269" r:id="rId5"/>
    <p:sldId id="262" r:id="rId6"/>
    <p:sldId id="265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>
        <p:scale>
          <a:sx n="72" d="100"/>
          <a:sy n="72" d="100"/>
        </p:scale>
        <p:origin x="-109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33F68-786C-46E1-9C1A-502C4B53699B}" type="datetimeFigureOut">
              <a:rPr lang="en-US" smtClean="0"/>
              <a:t>19/05/2021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FEF44-3512-493A-9201-2CE538C88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74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FEF44-3512-493A-9201-2CE538C888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8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2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9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07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212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749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88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257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137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300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95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69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48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881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90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1990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42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7195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277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28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337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701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22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10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71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9352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7054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224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6280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8050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4172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2335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78513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8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5590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9051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075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8294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573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53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54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51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7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76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5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37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54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5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2228-6C8D-4B2E-A1CD-D3B0F8BBE8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19/05/2021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09E79-E8BD-40EF-B19E-926C3C8E1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96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\Desktop\6b8be8f46358da847124aeafb05bc50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9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3400" y="152400"/>
            <a:ext cx="8001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4400" dirty="0">
                <a:ln/>
                <a:solidFill>
                  <a:srgbClr val="8064A2"/>
                </a:solidFill>
                <a:ea typeface="+mj-ea"/>
                <a:cs typeface="+mj-cs"/>
              </a:rPr>
              <a:t/>
            </a:r>
            <a:br>
              <a:rPr lang="en-US" sz="4400" dirty="0">
                <a:ln/>
                <a:solidFill>
                  <a:srgbClr val="8064A2"/>
                </a:solidFill>
                <a:ea typeface="+mj-ea"/>
                <a:cs typeface="+mj-cs"/>
              </a:rPr>
            </a:br>
            <a:r>
              <a:rPr lang="en-US" sz="4400" b="1" dirty="0" smtClean="0">
                <a:ln/>
                <a:solidFill>
                  <a:srgbClr val="4F81BD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+mj-ea"/>
                <a:cs typeface="+mj-cs"/>
              </a:rPr>
              <a:t>KHÁM PHÁ KHOA HỌC</a:t>
            </a:r>
            <a:r>
              <a:rPr lang="en-US" sz="4400" dirty="0" smtClean="0">
                <a:ln/>
                <a:solidFill>
                  <a:srgbClr val="8064A2"/>
                </a:solidFill>
                <a:ea typeface="+mj-ea"/>
                <a:cs typeface="+mj-cs"/>
              </a:rPr>
              <a:t/>
            </a:r>
            <a:br>
              <a:rPr lang="en-US" sz="4400" dirty="0" smtClean="0">
                <a:ln/>
                <a:solidFill>
                  <a:srgbClr val="8064A2"/>
                </a:solidFill>
                <a:ea typeface="+mj-ea"/>
                <a:cs typeface="+mj-cs"/>
              </a:rPr>
            </a:br>
            <a:r>
              <a:rPr lang="en-US" sz="4400" b="1" i="1" dirty="0" smtClean="0">
                <a:ln/>
                <a:solidFill>
                  <a:srgbClr val="006A2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MÙA HÈ CỦA BÉ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3428999"/>
            <a:ext cx="8534400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: Nguyễn Vân Anh</a:t>
            </a:r>
          </a:p>
          <a:p>
            <a:pPr lvl="0" algn="ctr">
              <a:spcBef>
                <a:spcPct val="20000"/>
              </a:spcBef>
            </a:pPr>
            <a:r>
              <a:rPr lang="en-US" sz="32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: MGN B3 ( 4 – 5 tuổi )</a:t>
            </a:r>
          </a:p>
          <a:p>
            <a:pPr lvl="0" algn="ctr">
              <a:spcBef>
                <a:spcPct val="20000"/>
              </a:spcBef>
            </a:pPr>
            <a:r>
              <a:rPr lang="en-US" sz="32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Trường mầm non Long Biên</a:t>
            </a:r>
          </a:p>
          <a:p>
            <a:pPr lvl="0" algn="ctr">
              <a:spcBef>
                <a:spcPct val="20000"/>
              </a:spcBef>
            </a:pPr>
            <a:r>
              <a:rPr lang="en-US" sz="3200" dirty="0" smtClean="0">
                <a:solidFill>
                  <a:srgbClr val="1F497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Năm học : 2020 - 2021</a:t>
            </a:r>
            <a:endParaRPr lang="en-US" sz="3200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23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hlinkClick r:id="" action="ppaction://ole?verb=0"/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6210300" y="3755232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3" imgW="914400" imgH="215900" progId="Equation.KSEE3">
                  <p:embed/>
                </p:oleObj>
              </mc:Choice>
              <mc:Fallback>
                <p:oleObj r:id="rId3" imgW="914400" imgH="215900" progId="Equation.KSEE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10300" y="3755232"/>
                        <a:ext cx="9144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Content Placeholder 3" descr="24-hinh-nen-powerpoint-tuyet-dep-danh-cho-cac-be-mam-non-1487092765-5"/>
          <p:cNvPicPr>
            <a:picLocks noGrp="1" noChangeAspect="1"/>
          </p:cNvPicPr>
          <p:nvPr>
            <p:ph sz="half" idx="1"/>
          </p:nvPr>
        </p:nvPicPr>
        <p:blipFill>
          <a:blip/>
          <a:stretch>
            <a:fillRect/>
          </a:stretch>
        </p:blipFill>
        <p:spPr>
          <a:xfrm>
            <a:off x="-2540" y="17145"/>
            <a:ext cx="9148445" cy="6823710"/>
          </a:xfrm>
          <a:prstGeom prst="rect">
            <a:avLst/>
          </a:prstGeom>
        </p:spPr>
      </p:pic>
      <p:sp>
        <p:nvSpPr>
          <p:cNvPr id="7" name="Cloud Callout 6"/>
          <p:cNvSpPr/>
          <p:nvPr/>
        </p:nvSpPr>
        <p:spPr>
          <a:xfrm>
            <a:off x="1077595" y="930910"/>
            <a:ext cx="6988175" cy="3133725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9180" y="1417955"/>
            <a:ext cx="6711950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7200" b="1">
                <a:ln w="13462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4BACC6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Nắng có tác dụng gì?</a:t>
            </a:r>
          </a:p>
        </p:txBody>
      </p:sp>
    </p:spTree>
    <p:extLst>
      <p:ext uri="{BB962C8B-B14F-4D97-AF65-F5344CB8AC3E}">
        <p14:creationId xmlns:p14="http://schemas.microsoft.com/office/powerpoint/2010/main" val="307738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Par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428728" y="500042"/>
            <a:ext cx="7429552" cy="2357454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 descr="51d871781193b14dee1457c552de9248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538" y="3143248"/>
            <a:ext cx="2368050" cy="328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0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1428728" y="500042"/>
            <a:ext cx="7429552" cy="2357454"/>
          </a:xfrm>
          <a:prstGeom prst="cloud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hoạt động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 descr="51d871781193b14dee1457c552de9248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71538" y="3143248"/>
            <a:ext cx="2368050" cy="328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1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52</Words>
  <Application>Microsoft Office PowerPoint</Application>
  <PresentationFormat>On-screen Show (4:3)</PresentationFormat>
  <Paragraphs>9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Office Theme</vt:lpstr>
      <vt:lpstr>4_Office Theme</vt:lpstr>
      <vt:lpstr>7_Office Theme</vt:lpstr>
      <vt:lpstr>10_Office Theme</vt:lpstr>
      <vt:lpstr>Equation.KSEE3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 KHÁM PHÁ KHOA HỌC  MÙA HÈ CỦA BÉ</dc:title>
  <dc:creator>Administrator_PC</dc:creator>
  <cp:lastModifiedBy>Admin</cp:lastModifiedBy>
  <cp:revision>7</cp:revision>
  <dcterms:created xsi:type="dcterms:W3CDTF">2021-05-16T15:33:25Z</dcterms:created>
  <dcterms:modified xsi:type="dcterms:W3CDTF">2021-05-19T03:14:10Z</dcterms:modified>
</cp:coreProperties>
</file>