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7" r:id="rId3"/>
    <p:sldId id="258" r:id="rId4"/>
    <p:sldId id="259" r:id="rId5"/>
    <p:sldId id="260" r:id="rId6"/>
    <p:sldId id="266" r:id="rId7"/>
    <p:sldId id="265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43AA8-5130-4655-B0EB-E5C8D007D78D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11F7C-CD26-45E0-AFFD-17A210288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26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3417D73D-05CC-466A-92F1-7D6261502A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3D4BAF0B-C3CB-4AC7-BE5B-E9CE82913B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F966760F-72DB-48EF-AE56-18534B2903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D11A9D-4C90-4D04-9FD0-D2856635756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68020-AA9D-4B55-A0CC-6D8C106F5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35604-7B2B-4937-9A66-C48C307A82D6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CB258-A78A-4634-843B-E51EEC387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27799-9992-4A78-BEC3-D130C858E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31B46-FA35-4784-BBBB-B5FAB1E65D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550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F873-D095-49AB-8B4B-1C90B4B01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81636-E3AF-43AF-B742-09B5705949CC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3694A-734D-48DF-938D-14F49D9BD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AD2FC-FAB6-46CF-811C-9BC28FD81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77B60-8170-4B95-8D59-079F78399F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945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540AB-B3E0-487F-B4FD-E424A106E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1F759-7B85-48EC-8DB6-7A6C85FC1419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A60ED-8FC8-49CE-A88C-AEE4F28A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15FA2-7A08-4647-A0E6-A30142BBA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E831E-E9C1-4CC8-ABE5-AAD3E2FBE5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75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4FF68F-9923-4772-B035-383805FE87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4ED104-187D-4738-9895-FF5564CD4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EB0336-E7C5-4840-A023-C3CAC36051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62CF9-DD23-47D7-8132-2E535E9598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0749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53CE5A-802D-4D5E-8D02-0C11A4F913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F40FF5-2B43-4DA8-8BFC-C9F83A9D3F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0DA04A-56FB-496E-8478-5BF52CE1F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1483A-503C-4980-A661-C48B0B33D3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682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2EAC57-DBFF-4C2E-B133-4BF2B1E0F7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CE48F7-136E-4A98-963F-6969F9D3B2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B84560-F085-4CAA-AED2-3864891244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2DE7D-F8E0-4012-87B9-BE89F17662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1155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811372-00D8-4D81-A46D-41FCF695D6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B8B11A-95F8-459B-BE57-C7642586DD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B17506-E85E-485F-9E11-C7A5CB00C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6CF4D-1CF3-4684-AC33-3ACC764556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737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6E0C34C-C648-4E79-A9DE-015B273397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CA82327-9922-49BB-8CCE-3750DFB017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CC775AB-B1EA-4E30-86E3-631CEB4EF8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9C683-2C16-40E8-A30D-D2983B2CAB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070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768539D-DA4F-4CE2-AD08-AEC21AD2AE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57F3CA-82A6-48C9-83F4-B10BFBEF49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ADAB733-BD15-4B23-BE33-1FB5A93BD5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7BD11-4065-4BC7-8A82-A44B97F47C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2125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E06F798-F184-42BC-9532-B3951E4EBC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231C03-05D1-45C5-B9EC-A1BF55D001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C5B2E63-0279-4120-B789-2B32FC239A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77EA2-970E-4356-8B59-CCBF2692DD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0328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6422DC-D144-46CA-B85D-B240176383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DE2C8C-A8E4-456E-82AB-923188CC55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E7C9FB-85C7-4F8C-8486-933261B4FE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E4DE-4D3B-4366-B5CE-06237189AB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ED761-6758-4509-B609-267C0984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9E90E-E106-4B42-9A8E-4C2D7FB11C7B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7C25B-E24A-4D84-BEF8-5813289DA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13E6F-D1C9-4B40-9349-AEE60136F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484FD-1DC0-4FFB-A1FE-5BAFC195FD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5705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BA5FC-E0E6-469A-96F4-CE7E6CC784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99D8CC-FBAC-4B5E-8A9B-2749FA5703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9CE833-2099-4CFF-A5EF-426B10AD94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D74F8-AA6D-4059-8EEF-938BD79B9B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21967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3BA862-3E00-4A65-80EB-58A89AEB4F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51AF55-448D-4827-8CB5-301A8CA4B5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13EC09-392B-4F7D-AE04-08350F868D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90964-5084-4AC7-8901-C4A916E88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4221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9EA78D-A701-4620-A118-2BA12F0251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5C7F26-61E8-458C-BE53-3349D102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B1548A-D4C0-4E48-BABA-BE63EE2CA7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C0DD9-D11A-4C40-8F48-395F81982C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8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1B7E7-1EE1-4280-BC71-5975E5740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DE15F-A6F0-4CFA-931C-B7A332392932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3FB1A-B023-4474-9F5F-AE45A232B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3C367-6B61-4424-A975-C4A7B5AA0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08192-0B81-4883-A9ED-3401F4407F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522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14D0B0-E791-4A59-A77C-06494620D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A8373-1A33-48D1-81B1-990D7CB6BEA9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8C31A15-A8F7-4710-9914-2A9E2FD68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4DC247-6765-4343-9E53-0496277EF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55C16-9409-400E-8761-37BC6B7666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29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272C0AC-4D5E-4E60-A07C-5C01AB105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2AB4-B555-462F-A963-DDAB9C636F5F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9AD8C81-9858-4E3F-B901-F8165AF3D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4CBDFD1-51E9-40E5-AC28-74D453210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30633-63F9-4B7B-A6FF-24424ECBEF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45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AE23B76-F109-4FF2-94C7-D12D28B39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C15C0-0E22-443A-BF02-BCC32EC14E94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BC24387-2BDA-4F01-A94B-89F283534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EB81977-F1F1-4E8F-BF00-BD92E438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4C87B-30F3-41DD-A394-1C6C65A8E9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08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FE21B-9D78-447E-BB46-573E40E35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D8590-0F78-46F4-B923-2B23235C948B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8E54AEE-CB10-4F69-8EC3-E4BF46B1B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793EED-808F-47E8-BEDB-81887D3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347C6-22D2-479B-A156-86F740DCB9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618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15994A-B701-4A2C-AB8D-CF3876CDF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8C1C-8313-4D11-B48A-977FBA4AB03E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DDFF5CC-86D8-4EAD-BB10-5018C6563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94266B3-DC16-43DE-9096-744755413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878BB-D4B0-4F8A-8EB5-D75EB3683D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45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9D63CCE-FF10-4636-96B5-189283EDC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769C2-7745-4D21-B129-A8A5538432A6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371E77-394D-4162-96C8-2F56E816A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B66AE9F-4321-4E3D-9D34-5F6362BEE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B06C8-B96D-440A-9AFE-7C5FA71A36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3308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46B3B86-DC73-4581-8429-D653F57661D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8C48FF9-8D3F-49F2-92F8-B5241145A6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A6652-D034-4807-BF35-FA0142765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09FC43-7D06-48F3-BD1D-C097A5728BCE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EEBFB-0245-4A70-8B72-5BE5AD72A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02EF0-2932-4CEB-8C0F-0A996D0A2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3DBEC76-6051-4F11-8E70-41EAC4981D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3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5C7FB52-572C-4B65-BFFA-1F9EB106F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6CCCAE5-E4B5-4230-9DD2-95A7A6947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E7556C0-EA53-445F-9817-309FE3CAB80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D958DE2-49B1-4A63-AD35-13F1E96588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3256635-9386-4BC3-8938-B22F768228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4A4D420-A0BF-4E9B-A869-0E482820E1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537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89" name="WordArt 29">
            <a:extLst>
              <a:ext uri="{FF2B5EF4-FFF2-40B4-BE49-F238E27FC236}">
                <a16:creationId xmlns:a16="http://schemas.microsoft.com/office/drawing/2014/main" id="{6B561883-4F68-44FE-9DA8-AF092EF30DB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103188"/>
            <a:ext cx="9144000" cy="60198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672272"/>
                <a:gd name="adj2" fmla="val 69796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kern="1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6" name="WordArt 38">
            <a:extLst>
              <a:ext uri="{FF2B5EF4-FFF2-40B4-BE49-F238E27FC236}">
                <a16:creationId xmlns:a16="http://schemas.microsoft.com/office/drawing/2014/main" id="{5A810F37-96D2-471A-9986-F35C19A7BF8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4021584"/>
            <a:ext cx="5820052" cy="192201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động: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28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 tài: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lang="vi-VN" sz="28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vi-VN" sz="28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MG nhỡ 4 – 5 tuổi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Lưu Thị Dung</a:t>
            </a:r>
            <a:endParaRPr lang="en-US" sz="28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BD7D3FC-4029-46D4-AF01-878AF2489C7B}"/>
              </a:ext>
            </a:extLst>
          </p:cNvPr>
          <p:cNvSpPr/>
          <p:nvPr/>
        </p:nvSpPr>
        <p:spPr>
          <a:xfrm>
            <a:off x="835980" y="1738448"/>
            <a:ext cx="10520039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 err="1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54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54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TextBox 2">
            <a:extLst>
              <a:ext uri="{FF2B5EF4-FFF2-40B4-BE49-F238E27FC236}">
                <a16:creationId xmlns:a16="http://schemas.microsoft.com/office/drawing/2014/main" id="{AB60C573-5687-439C-8054-E5CCC0CD80F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171700" y="257176"/>
            <a:ext cx="8153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LONH BIÊN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6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6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6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611003">
            <a:extLst>
              <a:ext uri="{FF2B5EF4-FFF2-40B4-BE49-F238E27FC236}">
                <a16:creationId xmlns:a16="http://schemas.microsoft.com/office/drawing/2014/main" id="{3766531F-42A5-4F09-8DBD-6A6376CD97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5" y="0"/>
            <a:ext cx="1206475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2835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611039">
            <a:extLst>
              <a:ext uri="{FF2B5EF4-FFF2-40B4-BE49-F238E27FC236}">
                <a16:creationId xmlns:a16="http://schemas.microsoft.com/office/drawing/2014/main" id="{6A4B91BA-7102-4B82-8911-AA8BF3B2FA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4" y="0"/>
            <a:ext cx="1199373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88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F14E3AA-7B10-42B0-BCA2-09EFD3F64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14" y="0"/>
            <a:ext cx="10670959" cy="536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8">
            <a:extLst>
              <a:ext uri="{FF2B5EF4-FFF2-40B4-BE49-F238E27FC236}">
                <a16:creationId xmlns:a16="http://schemas.microsoft.com/office/drawing/2014/main" id="{5BFB246A-516C-4FC9-98DC-20A79B501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928" y="5621045"/>
            <a:ext cx="438039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Gió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thổi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mạnh</a:t>
            </a:r>
            <a:endParaRPr lang="en-US" altLang="vi-VN" sz="4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469712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>
            <a:extLst>
              <a:ext uri="{FF2B5EF4-FFF2-40B4-BE49-F238E27FC236}">
                <a16:creationId xmlns:a16="http://schemas.microsoft.com/office/drawing/2014/main" id="{800AB532-10AD-4649-8FDC-C17005580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5">
            <a:extLst>
              <a:ext uri="{FF2B5EF4-FFF2-40B4-BE49-F238E27FC236}">
                <a16:creationId xmlns:a16="http://schemas.microsoft.com/office/drawing/2014/main" id="{77CF7E44-A717-49F8-AC7E-38641D41D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096000"/>
            <a:ext cx="914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EB2403"/>
                </a:solidFill>
                <a:latin typeface="Times New Roman" panose="02020603050405020304" pitchFamily="18" charset="0"/>
              </a:rPr>
              <a:t>Gió làm diều bay lên.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600" b="1">
              <a:solidFill>
                <a:srgbClr val="EB2403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>
            <a:extLst>
              <a:ext uri="{FF2B5EF4-FFF2-40B4-BE49-F238E27FC236}">
                <a16:creationId xmlns:a16="http://schemas.microsoft.com/office/drawing/2014/main" id="{D98DD9BE-1901-48DB-8D2E-E8E6F4F04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"/>
            <a:ext cx="9144000" cy="5930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Rectangle 6">
            <a:extLst>
              <a:ext uri="{FF2B5EF4-FFF2-40B4-BE49-F238E27FC236}">
                <a16:creationId xmlns:a16="http://schemas.microsoft.com/office/drawing/2014/main" id="{F6E29AF3-D6EF-40CF-BD05-528D4EA6D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6096000"/>
            <a:ext cx="769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Gió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ra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điện</a:t>
            </a:r>
            <a:endParaRPr lang="en-US" altLang="en-US" sz="54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6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ây xanh gãy đổ hàng loạt trong bão số 1: Không chỉ bởi thiên tai? -  Hànộimới">
            <a:extLst>
              <a:ext uri="{FF2B5EF4-FFF2-40B4-BE49-F238E27FC236}">
                <a16:creationId xmlns:a16="http://schemas.microsoft.com/office/drawing/2014/main" id="{F830C62F-9A1C-4698-98FC-B5962D61D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25" y="0"/>
            <a:ext cx="10786368" cy="5965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8">
            <a:extLst>
              <a:ext uri="{FF2B5EF4-FFF2-40B4-BE49-F238E27FC236}">
                <a16:creationId xmlns:a16="http://schemas.microsoft.com/office/drawing/2014/main" id="{09FDAB43-6B3C-4FD7-88A3-0BB8EDEA3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787" y="6027003"/>
            <a:ext cx="53621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Gió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thổi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mạnh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đổ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cây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202825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74</Words>
  <Application>Microsoft Office PowerPoint</Application>
  <PresentationFormat>Widescreen</PresentationFormat>
  <Paragraphs>13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.VnAvant</vt:lpstr>
      <vt:lpstr>Arial</vt:lpstr>
      <vt:lpstr>Calibri</vt:lpstr>
      <vt:lpstr>Times New Roman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2021-05-14T12:57:08Z</dcterms:created>
  <dcterms:modified xsi:type="dcterms:W3CDTF">2021-05-17T03:20:38Z</dcterms:modified>
</cp:coreProperties>
</file>