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  <p:sldId id="257" r:id="rId4"/>
    <p:sldId id="259" r:id="rId5"/>
    <p:sldId id="265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7" d="100"/>
          <a:sy n="87" d="100"/>
        </p:scale>
        <p:origin x="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B6ED-8C8E-4B90-9FB1-AB4CD26CBDA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BBAC-C663-48FE-A094-1DA13DF59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50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B6ED-8C8E-4B90-9FB1-AB4CD26CBDA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BBAC-C663-48FE-A094-1DA13DF59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6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B6ED-8C8E-4B90-9FB1-AB4CD26CBDA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BBAC-C663-48FE-A094-1DA13DF59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3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C6B1-510E-444C-81F7-3C4F5D42C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3134-7F8D-4C80-A22D-7C4A411AB0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191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C6B1-510E-444C-81F7-3C4F5D42C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3134-7F8D-4C80-A22D-7C4A411AB0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817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C6B1-510E-444C-81F7-3C4F5D42C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3134-7F8D-4C80-A22D-7C4A411AB0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39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C6B1-510E-444C-81F7-3C4F5D42C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3134-7F8D-4C80-A22D-7C4A411AB0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958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C6B1-510E-444C-81F7-3C4F5D42C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3134-7F8D-4C80-A22D-7C4A411AB0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711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C6B1-510E-444C-81F7-3C4F5D42C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3134-7F8D-4C80-A22D-7C4A411AB0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244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C6B1-510E-444C-81F7-3C4F5D42C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3134-7F8D-4C80-A22D-7C4A411AB0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895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C6B1-510E-444C-81F7-3C4F5D42C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3134-7F8D-4C80-A22D-7C4A411AB0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63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B6ED-8C8E-4B90-9FB1-AB4CD26CBDA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BBAC-C663-48FE-A094-1DA13DF59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54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C6B1-510E-444C-81F7-3C4F5D42C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3134-7F8D-4C80-A22D-7C4A411AB0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155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C6B1-510E-444C-81F7-3C4F5D42C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3134-7F8D-4C80-A22D-7C4A411AB0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73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C6B1-510E-444C-81F7-3C4F5D42C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3134-7F8D-4C80-A22D-7C4A411AB0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26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B6ED-8C8E-4B90-9FB1-AB4CD26CBDA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BBAC-C663-48FE-A094-1DA13DF59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62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B6ED-8C8E-4B90-9FB1-AB4CD26CBDA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BBAC-C663-48FE-A094-1DA13DF59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3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B6ED-8C8E-4B90-9FB1-AB4CD26CBDA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BBAC-C663-48FE-A094-1DA13DF59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34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B6ED-8C8E-4B90-9FB1-AB4CD26CBDA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BBAC-C663-48FE-A094-1DA13DF59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34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B6ED-8C8E-4B90-9FB1-AB4CD26CBDA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BBAC-C663-48FE-A094-1DA13DF59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27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B6ED-8C8E-4B90-9FB1-AB4CD26CBDA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BBAC-C663-48FE-A094-1DA13DF59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02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B6ED-8C8E-4B90-9FB1-AB4CD26CBDA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BBAC-C663-48FE-A094-1DA13DF59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5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7B6ED-8C8E-4B90-9FB1-AB4CD26CBDA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9BBAC-C663-48FE-A094-1DA13DF59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4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1C6B1-510E-444C-81F7-3C4F5D42C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53134-7F8D-4C80-A22D-7C4A411AB0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1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585" y="228600"/>
            <a:ext cx="9144000" cy="6858000"/>
          </a:xfrm>
          <a:prstGeom prst="rect">
            <a:avLst/>
          </a:prstGeom>
        </p:spPr>
      </p:pic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981200" y="914399"/>
            <a:ext cx="7848600" cy="4067503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vi-V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Times New Roman" pitchFamily="18" charset="0"/>
              </a:rPr>
              <a:t>PHÒNG GIÁO DỤC VÀ ĐÀO TẠO QUẬN LONG BIÊN</a:t>
            </a:r>
            <a:br>
              <a:rPr lang="vi-V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Times New Roman" pitchFamily="18" charset="0"/>
              </a:rPr>
            </a:br>
            <a:r>
              <a:rPr lang="vi-VN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</a:rPr>
              <a:t> </a:t>
            </a:r>
            <a:r>
              <a:rPr lang="vi-VN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Times New Roman" pitchFamily="18" charset="0"/>
              </a:rPr>
              <a:t>Trường </a:t>
            </a:r>
            <a:r>
              <a:rPr lang="vi-V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Times New Roman" pitchFamily="18" charset="0"/>
              </a:rPr>
              <a:t>mầm non Long Biên</a:t>
            </a:r>
            <a:endParaRPr lang="vi-VN" sz="2400" dirty="0">
              <a:solidFill>
                <a:prstClr val="black">
                  <a:lumMod val="85000"/>
                  <a:lumOff val="15000"/>
                </a:prstClr>
              </a:solidFill>
              <a:latin typeface="+mj-lt"/>
              <a:cs typeface="Times New Roman" pitchFamily="18" charset="0"/>
            </a:endParaRPr>
          </a:p>
          <a:p>
            <a:pPr algn="l"/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l"/>
            <a:r>
              <a:rPr lang="vi-V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Giáo án : Lĩnh vực PT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NT</a:t>
            </a:r>
          </a:p>
          <a:p>
            <a:pPr algn="l"/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endParaRPr lang="vi-VN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Đề tài :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Lứa tuổi :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MGB 3- 4 </a:t>
            </a:r>
            <a:r>
              <a:rPr lang="vi-V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 </a:t>
            </a:r>
          </a:p>
          <a:p>
            <a:pPr algn="l"/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:C1</a:t>
            </a:r>
            <a:endParaRPr lang="vi-VN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vi-VN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56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170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</a:rPr>
              <a:t>Tàu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thủy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072" y="1365162"/>
            <a:ext cx="4782535" cy="383548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738" y="1365162"/>
            <a:ext cx="5276193" cy="383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44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</a:rPr>
              <a:t>Thuyền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</a:rPr>
              <a:t>buồm</a:t>
            </a:r>
            <a:endParaRPr lang="en-US" sz="7200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13" y="1454798"/>
            <a:ext cx="9543246" cy="5113427"/>
          </a:xfrm>
        </p:spPr>
      </p:pic>
    </p:spTree>
    <p:extLst>
      <p:ext uri="{BB962C8B-B14F-4D97-AF65-F5344CB8AC3E}">
        <p14:creationId xmlns:p14="http://schemas.microsoft.com/office/powerpoint/2010/main" val="42122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</a:rPr>
              <a:t>Mở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</a:rPr>
              <a:t>rộng</a:t>
            </a:r>
            <a:endParaRPr lang="en-US" sz="72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021" y="2108960"/>
            <a:ext cx="8706018" cy="4562296"/>
          </a:xfrm>
        </p:spPr>
      </p:pic>
    </p:spTree>
    <p:extLst>
      <p:ext uri="{BB962C8B-B14F-4D97-AF65-F5344CB8AC3E}">
        <p14:creationId xmlns:p14="http://schemas.microsoft.com/office/powerpoint/2010/main" val="405181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8000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19703"/>
            <a:ext cx="4855335" cy="425533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850" y="2222734"/>
            <a:ext cx="4939462" cy="415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9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13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Tàu thủy </vt:lpstr>
      <vt:lpstr>Thuyền buồm</vt:lpstr>
      <vt:lpstr>Mở rộng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T×m hiÓu vÒ chó gµ con</dc:title>
  <dc:creator>Admin</dc:creator>
  <cp:lastModifiedBy>Admin</cp:lastModifiedBy>
  <cp:revision>12</cp:revision>
  <dcterms:created xsi:type="dcterms:W3CDTF">2020-12-19T14:44:25Z</dcterms:created>
  <dcterms:modified xsi:type="dcterms:W3CDTF">2021-05-18T13:25:51Z</dcterms:modified>
</cp:coreProperties>
</file>