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1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9C87-2E85-43A2-90EB-475D33BE5A03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983C-C8E1-4AC6-A2A7-1FDC673A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232029" y="0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QUẬN LONG BIÊN</a:t>
            </a:r>
            <a: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500" b="1" dirty="0" smtClean="0">
                <a:solidFill>
                  <a:srgbClr val="FFC000"/>
                </a:solidFill>
              </a:rPr>
              <a:t> </a:t>
            </a:r>
            <a: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vi-VN" sz="3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4384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PTTM</a:t>
            </a:r>
          </a:p>
          <a:p>
            <a:pPr algn="just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4-5tuổi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lượng : 25 </a:t>
            </a:r>
            <a:r>
              <a:rPr lang="vi-V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25-30 </a:t>
            </a:r>
            <a:r>
              <a:rPr 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56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7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7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54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2021-05-14T16:29:43Z</dcterms:created>
  <dcterms:modified xsi:type="dcterms:W3CDTF">2021-05-14T17:26:53Z</dcterms:modified>
</cp:coreProperties>
</file>