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64" r:id="rId4"/>
    <p:sldId id="26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C6B1-510E-444C-81F7-3C4F5D42C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3134-7F8D-4C80-A22D-7C4A411AB0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496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C6B1-510E-444C-81F7-3C4F5D42C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3134-7F8D-4C80-A22D-7C4A411AB0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8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C6B1-510E-444C-81F7-3C4F5D42C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3134-7F8D-4C80-A22D-7C4A411AB0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12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C6B1-510E-444C-81F7-3C4F5D42C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3134-7F8D-4C80-A22D-7C4A411AB0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392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C6B1-510E-444C-81F7-3C4F5D42C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3134-7F8D-4C80-A22D-7C4A411AB0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13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C6B1-510E-444C-81F7-3C4F5D42C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3134-7F8D-4C80-A22D-7C4A411AB0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77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C6B1-510E-444C-81F7-3C4F5D42C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3134-7F8D-4C80-A22D-7C4A411AB0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405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C6B1-510E-444C-81F7-3C4F5D42C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3134-7F8D-4C80-A22D-7C4A411AB0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189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C6B1-510E-444C-81F7-3C4F5D42C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3134-7F8D-4C80-A22D-7C4A411AB0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89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C6B1-510E-444C-81F7-3C4F5D42C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3134-7F8D-4C80-A22D-7C4A411AB0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394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C6B1-510E-444C-81F7-3C4F5D42C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3134-7F8D-4C80-A22D-7C4A411AB0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409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1C6B1-510E-444C-81F7-3C4F5D42CC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53134-7F8D-4C80-A22D-7C4A411AB0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2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00" y="0"/>
            <a:ext cx="9220165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0053">
            <a:off x="3006339" y="1431592"/>
            <a:ext cx="4089619" cy="55672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18" y="5562601"/>
            <a:ext cx="2230582" cy="13005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562601"/>
            <a:ext cx="2230582" cy="13005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55" y="5562601"/>
            <a:ext cx="2230582" cy="13005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37" y="5557406"/>
            <a:ext cx="2230582" cy="13005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928" y="5562601"/>
            <a:ext cx="1191456" cy="1300595"/>
          </a:xfrm>
          <a:prstGeom prst="rect">
            <a:avLst/>
          </a:prstGeom>
        </p:spPr>
      </p:pic>
      <p:sp>
        <p:nvSpPr>
          <p:cNvPr id="17" name="Title 9"/>
          <p:cNvSpPr txBox="1">
            <a:spLocks/>
          </p:cNvSpPr>
          <p:nvPr/>
        </p:nvSpPr>
        <p:spPr>
          <a:xfrm>
            <a:off x="1731783" y="652063"/>
            <a:ext cx="8839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400" b="1" dirty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PHÒNG GIÁO DỤC VÀ ĐÀO TẠO QUẬN LONG BIÊN</a:t>
            </a:r>
            <a:r>
              <a:rPr lang="vi-VN" sz="3500" b="1" dirty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/>
            </a:r>
            <a:br>
              <a:rPr lang="vi-VN" sz="3500" b="1" dirty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</a:br>
            <a:r>
              <a:rPr lang="vi-VN" sz="35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vi-VN" sz="3500" b="1" dirty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Trường mầm non Long Biên</a:t>
            </a:r>
            <a:endParaRPr lang="vi-VN" sz="3500" dirty="0">
              <a:solidFill>
                <a:prstClr val="black">
                  <a:lumMod val="85000"/>
                  <a:lumOff val="15000"/>
                </a:prstClr>
              </a:solidFill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18" y="-152400"/>
            <a:ext cx="1013078" cy="1066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296" y="-152400"/>
            <a:ext cx="952500" cy="1066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96" y="-152400"/>
            <a:ext cx="952500" cy="1066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841" y="-152400"/>
            <a:ext cx="952500" cy="1066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632" y="-152400"/>
            <a:ext cx="952500" cy="1066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132" y="-152400"/>
            <a:ext cx="952500" cy="10668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632" y="-152400"/>
            <a:ext cx="952500" cy="1066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741" y="-152400"/>
            <a:ext cx="952500" cy="10668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677" y="-152400"/>
            <a:ext cx="952500" cy="1066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370" y="-152400"/>
            <a:ext cx="704849" cy="106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79971" y="2130425"/>
            <a:ext cx="678296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vi-V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</a:rPr>
              <a:t>Giáo án : Lĩnh vực PT</a:t>
            </a:r>
            <a:r>
              <a:rPr lang="en-US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cs typeface="Times New Roman" pitchFamily="18" charset="0"/>
              </a:rPr>
              <a:t>NT</a:t>
            </a:r>
          </a:p>
          <a:p>
            <a:pPr lvl="0">
              <a:spcBef>
                <a:spcPct val="20000"/>
              </a:spcBef>
            </a:pPr>
            <a:r>
              <a:rPr lang="en-US" sz="32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cs typeface="Times New Roman" pitchFamily="18" charset="0"/>
              </a:rPr>
              <a:t>Chủ</a:t>
            </a:r>
            <a:r>
              <a:rPr lang="en-US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cs typeface="Times New Roman" pitchFamily="18" charset="0"/>
              </a:rPr>
              <a:t>C</a:t>
            </a:r>
            <a:r>
              <a:rPr lang="en-US" sz="3200" b="1" smtClean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cs typeface="Times New Roman" pitchFamily="18" charset="0"/>
              </a:rPr>
              <a:t>hú</a:t>
            </a:r>
            <a:r>
              <a:rPr lang="en-US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cs typeface="Times New Roman" pitchFamily="18" charset="0"/>
              </a:rPr>
              <a:t>hề</a:t>
            </a:r>
            <a:r>
              <a:rPr lang="en-US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cs typeface="Times New Roman" pitchFamily="18" charset="0"/>
              </a:rPr>
              <a:t>xiếc</a:t>
            </a:r>
            <a:endParaRPr lang="vi-VN" sz="3200" b="1" dirty="0">
              <a:solidFill>
                <a:prstClr val="black">
                  <a:lumMod val="95000"/>
                  <a:lumOff val="5000"/>
                </a:prstClr>
              </a:solidFill>
              <a:latin typeface="+mj-lt"/>
            </a:endParaRPr>
          </a:p>
          <a:p>
            <a:pPr lvl="0">
              <a:spcBef>
                <a:spcPct val="20000"/>
              </a:spcBef>
            </a:pPr>
            <a:r>
              <a:rPr lang="vi-V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</a:rPr>
              <a:t>Đề tài :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cs typeface="Times New Roman" pitchFamily="18" charset="0"/>
              </a:rPr>
              <a:t>Chú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cs typeface="Times New Roman" pitchFamily="18" charset="0"/>
              </a:rPr>
              <a:t>hề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cs typeface="Times New Roman" pitchFamily="18" charset="0"/>
              </a:rPr>
              <a:t>xiếc</a:t>
            </a:r>
            <a:endParaRPr lang="en-US" sz="3200" b="1" dirty="0">
              <a:solidFill>
                <a:prstClr val="black">
                  <a:lumMod val="95000"/>
                  <a:lumOff val="5000"/>
                </a:prstClr>
              </a:solidFill>
              <a:latin typeface="+mj-lt"/>
              <a:cs typeface="Times New Roman" pitchFamily="18" charset="0"/>
            </a:endParaRPr>
          </a:p>
          <a:p>
            <a:pPr lvl="0">
              <a:spcBef>
                <a:spcPct val="20000"/>
              </a:spcBef>
            </a:pPr>
            <a:r>
              <a:rPr lang="vi-V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</a:rPr>
              <a:t>Lứa tuổi : 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</a:rPr>
              <a:t>MGB 3- 4 </a:t>
            </a:r>
            <a:r>
              <a:rPr lang="vi-V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</a:rPr>
              <a:t>tuổi </a:t>
            </a:r>
          </a:p>
          <a:p>
            <a:pPr lvl="0">
              <a:spcBef>
                <a:spcPct val="20000"/>
              </a:spcBef>
            </a:pPr>
            <a:r>
              <a:rPr lang="en-US" sz="32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</a:rPr>
              <a:t>Lớp</a:t>
            </a:r>
            <a:r>
              <a:rPr lang="en-US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</a:rPr>
              <a:t>: </a:t>
            </a:r>
            <a:r>
              <a:rPr lang="en-US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</a:rPr>
              <a:t>C1</a:t>
            </a:r>
            <a:endParaRPr lang="vi-VN" sz="3200" b="1" dirty="0">
              <a:solidFill>
                <a:prstClr val="black">
                  <a:lumMod val="95000"/>
                  <a:lumOff val="5000"/>
                </a:prstClr>
              </a:solidFill>
              <a:latin typeface="+mj-lt"/>
            </a:endParaRPr>
          </a:p>
          <a:p>
            <a:pPr lvl="0">
              <a:spcBef>
                <a:spcPct val="20000"/>
              </a:spcBef>
            </a:pPr>
            <a:r>
              <a:rPr lang="vi-V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</a:rPr>
              <a:t>Người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cs typeface="Times New Roman" panose="02020603050405020304" pitchFamily="18" charset="0"/>
              </a:rPr>
              <a:t>dạy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cs typeface="Times New Roman" panose="02020603050405020304" pitchFamily="18" charset="0"/>
              </a:rPr>
              <a:t>Hương</a:t>
            </a:r>
            <a:endParaRPr lang="vi-VN" sz="3200" b="1" dirty="0">
              <a:solidFill>
                <a:prstClr val="black">
                  <a:lumMod val="95000"/>
                  <a:lumOff val="5000"/>
                </a:prst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592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3350" y="6678393"/>
            <a:ext cx="8159191" cy="86868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8" name="Picture 4" descr="Trajes de palhaço para adultos traje de palhaço de circo palhaço de natal  trajes de halloween para homem engraçado cosplay|costume cartoon|costume  stickcostume websites - AliExpres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" y="627795"/>
            <a:ext cx="5730240" cy="587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Kid's Bubbles the Clown Happy Circus Carnival Jester Costume - Walmart.com  - Walmart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877252"/>
            <a:ext cx="5829300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69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2963" y="4808001"/>
            <a:ext cx="6554268" cy="81464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hương Trình Chú Hề Hình ảnh | Định dạng hình ảnh PSD 400951696|  vn.lovepik.c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86" y="530475"/>
            <a:ext cx="4819676" cy="574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ú Hề Biểu Diễn Nhào Lộn Hình ảnh | Định dạng hình ảnh PNG 401055920|  vn.lovepik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921" y="440323"/>
            <a:ext cx="5838310" cy="583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40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ình ảnh Xiếc Chú Hề, Clip Xiếc, Chú Hề Clipart, Tung Hứng miễn phí tải tập  tin PNG PSDComment và Vect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90" y="274638"/>
            <a:ext cx="5298103" cy="619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gày Cá Tháng Tư Chú Hề Bóng Bay Hình ảnh Hoạt Hình Dễ Thương Hình ảnh |  Định dạng hình ảnh PSD 610156176| vn.lovepik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703" y="274638"/>
            <a:ext cx="5349875" cy="588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22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44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</cp:revision>
  <dcterms:created xsi:type="dcterms:W3CDTF">2020-12-07T13:25:18Z</dcterms:created>
  <dcterms:modified xsi:type="dcterms:W3CDTF">2021-05-18T13:23:35Z</dcterms:modified>
</cp:coreProperties>
</file>