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2" r:id="rId5"/>
    <p:sldId id="265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1C6B1-510E-444C-81F7-3C4F5D42CC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53134-7F8D-4C80-A22D-7C4A411AB0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007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1C6B1-510E-444C-81F7-3C4F5D42CC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53134-7F8D-4C80-A22D-7C4A411AB0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137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1C6B1-510E-444C-81F7-3C4F5D42CC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53134-7F8D-4C80-A22D-7C4A411AB0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088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1C6B1-510E-444C-81F7-3C4F5D42CC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53134-7F8D-4C80-A22D-7C4A411AB0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040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1C6B1-510E-444C-81F7-3C4F5D42CC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53134-7F8D-4C80-A22D-7C4A411AB0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178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1C6B1-510E-444C-81F7-3C4F5D42CC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53134-7F8D-4C80-A22D-7C4A411AB0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36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1C6B1-510E-444C-81F7-3C4F5D42CC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53134-7F8D-4C80-A22D-7C4A411AB0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649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1C6B1-510E-444C-81F7-3C4F5D42CC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53134-7F8D-4C80-A22D-7C4A411AB0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627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1C6B1-510E-444C-81F7-3C4F5D42CC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53134-7F8D-4C80-A22D-7C4A411AB0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804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1C6B1-510E-444C-81F7-3C4F5D42CC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53134-7F8D-4C80-A22D-7C4A411AB0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356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1C6B1-510E-444C-81F7-3C4F5D42CC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53134-7F8D-4C80-A22D-7C4A411AB0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792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91C6B1-510E-444C-81F7-3C4F5D42CC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A53134-7F8D-4C80-A22D-7C4A411AB0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126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219" y="0"/>
            <a:ext cx="9220165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80053">
            <a:off x="3006340" y="1431592"/>
            <a:ext cx="4089619" cy="556727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218" y="5562601"/>
            <a:ext cx="2230582" cy="130059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5562601"/>
            <a:ext cx="2230582" cy="130059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455" y="5562601"/>
            <a:ext cx="2230582" cy="130059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037" y="5557406"/>
            <a:ext cx="2230582" cy="130059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1928" y="5562601"/>
            <a:ext cx="1191456" cy="1300595"/>
          </a:xfrm>
          <a:prstGeom prst="rect">
            <a:avLst/>
          </a:prstGeom>
        </p:spPr>
      </p:pic>
      <p:sp>
        <p:nvSpPr>
          <p:cNvPr id="17" name="Title 9"/>
          <p:cNvSpPr txBox="1">
            <a:spLocks/>
          </p:cNvSpPr>
          <p:nvPr/>
        </p:nvSpPr>
        <p:spPr>
          <a:xfrm>
            <a:off x="1731783" y="652063"/>
            <a:ext cx="88392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2400" b="1" dirty="0">
                <a:solidFill>
                  <a:prstClr val="black">
                    <a:lumMod val="85000"/>
                    <a:lumOff val="15000"/>
                  </a:prstClr>
                </a:solidFill>
                <a:cs typeface="Times New Roman" pitchFamily="18" charset="0"/>
              </a:rPr>
              <a:t>PHÒNG GIÁO DỤC VÀ ĐÀO TẠO QUẬN LONG BIÊN</a:t>
            </a:r>
            <a:r>
              <a:rPr lang="vi-VN" sz="3500" b="1" dirty="0">
                <a:solidFill>
                  <a:prstClr val="black">
                    <a:lumMod val="85000"/>
                    <a:lumOff val="15000"/>
                  </a:prstClr>
                </a:solidFill>
                <a:cs typeface="Times New Roman" pitchFamily="18" charset="0"/>
              </a:rPr>
              <a:t/>
            </a:r>
            <a:br>
              <a:rPr lang="vi-VN" sz="3500" b="1" dirty="0">
                <a:solidFill>
                  <a:prstClr val="black">
                    <a:lumMod val="85000"/>
                    <a:lumOff val="15000"/>
                  </a:prstClr>
                </a:solidFill>
                <a:cs typeface="Times New Roman" pitchFamily="18" charset="0"/>
              </a:rPr>
            </a:br>
            <a:r>
              <a:rPr lang="vi-VN" sz="35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 </a:t>
            </a:r>
            <a:r>
              <a:rPr lang="vi-VN" sz="3500" b="1" dirty="0">
                <a:solidFill>
                  <a:prstClr val="black">
                    <a:lumMod val="85000"/>
                    <a:lumOff val="15000"/>
                  </a:prstClr>
                </a:solidFill>
                <a:cs typeface="Times New Roman" pitchFamily="18" charset="0"/>
              </a:rPr>
              <a:t>Trường mầm non Long Biên</a:t>
            </a:r>
            <a:endParaRPr lang="vi-VN" sz="3500" dirty="0">
              <a:solidFill>
                <a:prstClr val="black">
                  <a:lumMod val="85000"/>
                  <a:lumOff val="15000"/>
                </a:prstClr>
              </a:solidFill>
              <a:cs typeface="Times New Roman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218" y="-152400"/>
            <a:ext cx="1013078" cy="10668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296" y="-152400"/>
            <a:ext cx="952500" cy="10668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796" y="-152400"/>
            <a:ext cx="952500" cy="10668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2841" y="-152400"/>
            <a:ext cx="952500" cy="10668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7632" y="-152400"/>
            <a:ext cx="952500" cy="10668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132" y="-152400"/>
            <a:ext cx="952500" cy="10668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2632" y="-152400"/>
            <a:ext cx="952500" cy="10668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4741" y="-152400"/>
            <a:ext cx="952500" cy="10668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5677" y="-152400"/>
            <a:ext cx="952500" cy="10668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2370" y="-152400"/>
            <a:ext cx="704849" cy="1066800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1556737" y="2743201"/>
            <a:ext cx="9038492" cy="2357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>
              <a:spcBef>
                <a:spcPct val="20000"/>
              </a:spcBef>
            </a:pPr>
            <a:r>
              <a:rPr lang="en-US" sz="3200" b="1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</a:rPr>
              <a:t>Hoạt</a:t>
            </a:r>
            <a:r>
              <a:rPr lang="en-US" sz="32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</a:rPr>
              <a:t>động</a:t>
            </a:r>
            <a:r>
              <a:rPr lang="en-US" sz="32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</a:rPr>
              <a:t>nêu</a:t>
            </a:r>
            <a:r>
              <a:rPr lang="en-US" sz="32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</a:rPr>
              <a:t>gương</a:t>
            </a:r>
            <a:r>
              <a:rPr lang="en-US" sz="32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</a:rPr>
              <a:t>bé</a:t>
            </a:r>
            <a:r>
              <a:rPr lang="en-US" sz="32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</a:rPr>
              <a:t>ngoan</a:t>
            </a:r>
            <a:r>
              <a:rPr lang="en-US" sz="32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</a:rPr>
              <a:t>lớp</a:t>
            </a:r>
            <a:r>
              <a:rPr lang="en-US" sz="32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</a:rPr>
              <a:t> C1</a:t>
            </a:r>
            <a:endParaRPr lang="en-US" sz="3200" b="1" dirty="0">
              <a:solidFill>
                <a:prstClr val="black">
                  <a:lumMod val="95000"/>
                  <a:lumOff val="5000"/>
                </a:prstClr>
              </a:solidFill>
              <a:latin typeface="Times New Roman" pitchFamily="18" charset="0"/>
              <a:cs typeface="Times New Roman" pitchFamily="18" charset="0"/>
            </a:endParaRPr>
          </a:p>
          <a:p>
            <a:pPr lvl="2">
              <a:spcBef>
                <a:spcPct val="20000"/>
              </a:spcBef>
            </a:pPr>
            <a:r>
              <a:rPr lang="vi-VN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</a:rPr>
              <a:t>Lứa tuổi : </a:t>
            </a:r>
            <a:r>
              <a:rPr lang="en-US" sz="3200" b="1" dirty="0">
                <a:solidFill>
                  <a:prstClr val="black">
                    <a:lumMod val="95000"/>
                    <a:lumOff val="5000"/>
                  </a:prstClr>
                </a:solidFill>
              </a:rPr>
              <a:t>MGB 3- 4 </a:t>
            </a:r>
            <a:r>
              <a:rPr lang="vi-VN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</a:rPr>
              <a:t>tuổi </a:t>
            </a:r>
          </a:p>
          <a:p>
            <a:pPr lvl="2">
              <a:spcBef>
                <a:spcPct val="20000"/>
              </a:spcBef>
            </a:pPr>
            <a:r>
              <a:rPr lang="vi-VN" sz="3200" b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</a:rPr>
              <a:t>Thời </a:t>
            </a:r>
            <a:r>
              <a:rPr lang="vi-VN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</a:rPr>
              <a:t>gian</a:t>
            </a:r>
            <a:r>
              <a:rPr lang="en-US" sz="3200" b="1" dirty="0">
                <a:solidFill>
                  <a:prstClr val="black">
                    <a:lumMod val="95000"/>
                    <a:lumOff val="5000"/>
                  </a:prstClr>
                </a:solidFill>
              </a:rPr>
              <a:t>: 20-25</a:t>
            </a:r>
            <a:r>
              <a:rPr lang="vi-VN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</a:rPr>
              <a:t>phút</a:t>
            </a:r>
          </a:p>
          <a:p>
            <a:pPr lvl="2">
              <a:spcBef>
                <a:spcPct val="20000"/>
              </a:spcBef>
            </a:pPr>
            <a:r>
              <a:rPr lang="vi-VN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</a:rPr>
              <a:t>Người </a:t>
            </a:r>
            <a:r>
              <a:rPr lang="en-US" sz="32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vi-VN" sz="3200" b="1" dirty="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6084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A86CB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A86CB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770772" cy="75567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Ai </a:t>
            </a:r>
            <a:r>
              <a:rPr lang="en-US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häc</a:t>
            </a:r>
            <a:r>
              <a:rPr lang="en-US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giái</a:t>
            </a:r>
            <a:r>
              <a:rPr lang="en-US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?</a:t>
            </a:r>
            <a:endParaRPr lang="en-US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1030310"/>
            <a:ext cx="5456350" cy="5241700"/>
          </a:xfr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950" y="1030309"/>
            <a:ext cx="5769736" cy="5241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008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2854817" cy="1143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274638"/>
            <a:ext cx="5559380" cy="6036010"/>
          </a:xfrm>
        </p:spPr>
      </p:pic>
      <p:sp>
        <p:nvSpPr>
          <p:cNvPr id="5" name="TextBox 4"/>
          <p:cNvSpPr txBox="1"/>
          <p:nvPr/>
        </p:nvSpPr>
        <p:spPr>
          <a:xfrm>
            <a:off x="8139448" y="888642"/>
            <a:ext cx="3284113" cy="3773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981" y="274638"/>
            <a:ext cx="5138670" cy="603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942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.VnAvant" panose="020B7200000000000000" pitchFamily="34" charset="0"/>
              </a:rPr>
              <a:t>B¹n </a:t>
            </a:r>
            <a:r>
              <a:rPr lang="en-US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nµo</a:t>
            </a:r>
            <a:r>
              <a:rPr lang="en-US" b="1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¨n </a:t>
            </a:r>
            <a:r>
              <a:rPr lang="en-US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ngoan</a:t>
            </a:r>
            <a:r>
              <a:rPr lang="en-US" b="1" dirty="0">
                <a:solidFill>
                  <a:srgbClr val="FF0000"/>
                </a:solidFill>
                <a:latin typeface=".VnAvant" panose="020B7200000000000000" pitchFamily="34" charset="0"/>
              </a:rPr>
              <a:t> 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233642"/>
            <a:ext cx="5267981" cy="5222417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974" y="1233642"/>
            <a:ext cx="5586033" cy="5222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71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.VnAvant" panose="020B7200000000000000" pitchFamily="34" charset="0"/>
              </a:rPr>
              <a:t>B¹n </a:t>
            </a:r>
            <a:r>
              <a:rPr lang="en-US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nµo</a:t>
            </a:r>
            <a:r>
              <a:rPr lang="en-US" b="1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ch¨m</a:t>
            </a:r>
            <a:r>
              <a:rPr lang="en-US" b="1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ngoan</a:t>
            </a:r>
            <a:r>
              <a:rPr lang="en-US" b="1" dirty="0">
                <a:solidFill>
                  <a:srgbClr val="FF0000"/>
                </a:solidFill>
                <a:latin typeface=".VnAvant" panose="020B7200000000000000" pitchFamily="34" charset="0"/>
              </a:rPr>
              <a:t> 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8694" y="1417638"/>
            <a:ext cx="7768945" cy="4956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180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49</Words>
  <Application>Microsoft Office PowerPoint</Application>
  <PresentationFormat>Widescreen</PresentationFormat>
  <Paragraphs>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.VnAvant</vt:lpstr>
      <vt:lpstr>Arial</vt:lpstr>
      <vt:lpstr>Calibri</vt:lpstr>
      <vt:lpstr>Times New Roman</vt:lpstr>
      <vt:lpstr>1_Office Theme</vt:lpstr>
      <vt:lpstr>PowerPoint Presentation</vt:lpstr>
      <vt:lpstr>Ai häc giái ?</vt:lpstr>
      <vt:lpstr>PowerPoint Presentation</vt:lpstr>
      <vt:lpstr>B¹n nµo ¨n ngoan ?</vt:lpstr>
      <vt:lpstr>B¹n nµo ch¨m ngoan 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19</cp:revision>
  <dcterms:created xsi:type="dcterms:W3CDTF">2020-12-16T21:31:20Z</dcterms:created>
  <dcterms:modified xsi:type="dcterms:W3CDTF">2021-05-18T12:46:33Z</dcterms:modified>
</cp:coreProperties>
</file>