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70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57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639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61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49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15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5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9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7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12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B3DA8-C0F9-4980-9942-62E5A7F80FCE}" type="datetimeFigureOut">
              <a:rPr lang="en-US" smtClean="0"/>
              <a:t>5/15/2021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56BC3-C595-4E61-B6B6-F58D4FE21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559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7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6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9"/>
          <p:cNvSpPr txBox="1">
            <a:spLocks/>
          </p:cNvSpPr>
          <p:nvPr/>
        </p:nvSpPr>
        <p:spPr>
          <a:xfrm>
            <a:off x="232029" y="0"/>
            <a:ext cx="8839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vi-VN" sz="2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QUẬN LONG BIÊN</a:t>
            </a:r>
            <a:r>
              <a:rPr lang="vi-VN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500" b="1" dirty="0" smtClean="0">
                <a:solidFill>
                  <a:srgbClr val="FFC000"/>
                </a:solidFill>
              </a:rPr>
              <a:t> </a:t>
            </a:r>
            <a:r>
              <a:rPr lang="vi-VN" sz="35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Trường mầm non Long Biên</a:t>
            </a:r>
            <a:endParaRPr lang="vi-VN" sz="35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2438400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HĐ GÓC</a:t>
            </a:r>
          </a:p>
          <a:p>
            <a:pPr algn="just"/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4-5tuổi</a:t>
            </a:r>
          </a:p>
          <a:p>
            <a:pPr algn="just"/>
            <a:r>
              <a:rPr lang="vi-V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 lượng : 25 </a:t>
            </a:r>
            <a:r>
              <a:rPr lang="vi-V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40- 50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endParaRPr 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24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7453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7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7221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943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37</Words>
  <Application>Microsoft Office PowerPoint</Application>
  <PresentationFormat>On-screen Show (4:3)</PresentationFormat>
  <Paragraphs>7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2021-05-14T17:05:57Z</dcterms:created>
  <dcterms:modified xsi:type="dcterms:W3CDTF">2021-05-14T17:27:21Z</dcterms:modified>
</cp:coreProperties>
</file>