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15C0-0674-43A8-BDDE-27CDE5E22E36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AE76-DBB9-4426-BDC9-C7EE5B0DB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81001"/>
            <a:ext cx="6934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GIÁO DỤC VÀ ĐÀO TẠO QUẬN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MẦM NON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KHÁM PHÁ KHOA HỌC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1" i="1" u="none" strike="noStrike" kern="0" cap="none" spc="0" normalizeH="0" baseline="0" noProof="0" dirty="0" smtClean="0">
                <a:ln/>
                <a:solidFill>
                  <a:srgbClr val="006A2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MÙA HÈ CỦA BÉ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 descr="C:\Users\Administrator\Desktop\bo-hinh-nen-powerpoint-dep-don-gian-va-chuyen-nghiep4-800x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70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57201"/>
            <a:ext cx="8686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GIÁO DỤC VÀ ĐÀO TẠO QUẬN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MẦM NON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US" sz="4400" b="1" kern="0" dirty="0" smtClean="0">
                <a:ln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HOẠT ĐỘNG 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1" i="1" u="none" strike="noStrike" kern="0" cap="none" spc="0" normalizeH="0" baseline="0" noProof="0" dirty="0" smtClean="0">
                <a:ln/>
                <a:solidFill>
                  <a:srgbClr val="006A2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</a:t>
            </a:r>
            <a:r>
              <a:rPr kumimoji="0" lang="en-US" sz="4400" b="1" i="1" u="none" strike="noStrike" kern="0" cap="none" spc="0" normalizeH="0" noProof="0" dirty="0" smtClean="0">
                <a:ln/>
                <a:solidFill>
                  <a:srgbClr val="006A2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ĂN CHO TRẺ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81400"/>
            <a:ext cx="6019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Vân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MGN B2 ( 4 – 5 tuổi )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2020 - 2021</a:t>
            </a:r>
            <a:endParaRPr lang="en-US" sz="3200" kern="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z2494962463374_04c6a07a3c04559fb5115a4de99076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123950"/>
            <a:ext cx="96012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3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z2494962445676_a61cc1c711fcb77e94875c4591414a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0"/>
            <a:ext cx="9296400" cy="8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z2494962442199_75cb3e6bfd4fddf00479fd32cfc1a4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123950"/>
            <a:ext cx="11868150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8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z2494962437360_607df4a24efca845636cea53477b1b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0"/>
            <a:ext cx="9144000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4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z2495047201918_2592aca0f20c0a264e5e4f7d40aa2b0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5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z2494962473321_3b48bc024f2ff67f0df7fe822a2c99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108585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esktop\z2494962454622_9ceb2bdb779cf27dda18efa4a22adf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013" y="-1123950"/>
            <a:ext cx="10539413" cy="79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Administrator_PC</cp:lastModifiedBy>
  <cp:revision>2</cp:revision>
  <dcterms:created xsi:type="dcterms:W3CDTF">2021-05-17T01:57:30Z</dcterms:created>
  <dcterms:modified xsi:type="dcterms:W3CDTF">2021-05-17T02:16:45Z</dcterms:modified>
</cp:coreProperties>
</file>