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71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2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6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4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5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9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87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7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7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4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0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493BB-97DB-4DD5-A70F-BC11D2A654CA}" type="datetimeFigureOut">
              <a:rPr lang="en-US" smtClean="0"/>
              <a:t>18/05/2021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AFAA7-07B2-44A4-940D-1E9593CCF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7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219200"/>
            <a:ext cx="59436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</a:rPr>
              <a:t>Bài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giảng</a:t>
            </a:r>
            <a:r>
              <a:rPr lang="en-US" sz="3200" dirty="0" smtClean="0">
                <a:solidFill>
                  <a:srgbClr val="7030A0"/>
                </a:solidFill>
              </a:rPr>
              <a:t>: </a:t>
            </a:r>
            <a:r>
              <a:rPr lang="en-US" sz="3200" dirty="0" err="1" smtClean="0">
                <a:solidFill>
                  <a:srgbClr val="7030A0"/>
                </a:solidFill>
              </a:rPr>
              <a:t>Tình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cảm</a:t>
            </a:r>
            <a:r>
              <a:rPr lang="en-US" sz="3200" dirty="0" smtClean="0">
                <a:solidFill>
                  <a:srgbClr val="7030A0"/>
                </a:solidFill>
              </a:rPr>
              <a:t> – </a:t>
            </a:r>
            <a:r>
              <a:rPr lang="en-US" sz="3200" dirty="0" err="1" smtClean="0">
                <a:solidFill>
                  <a:srgbClr val="7030A0"/>
                </a:solidFill>
              </a:rPr>
              <a:t>quan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hệ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xã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hội</a:t>
            </a:r>
            <a:endParaRPr lang="en-US" sz="3200" dirty="0" smtClean="0">
              <a:solidFill>
                <a:srgbClr val="7030A0"/>
              </a:solidFill>
            </a:endParaRPr>
          </a:p>
          <a:p>
            <a:r>
              <a:rPr lang="en-US" sz="3200" dirty="0" err="1" smtClean="0">
                <a:solidFill>
                  <a:srgbClr val="7030A0"/>
                </a:solidFill>
              </a:rPr>
              <a:t>Đề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tài</a:t>
            </a:r>
            <a:r>
              <a:rPr lang="en-US" sz="3200" dirty="0" smtClean="0">
                <a:solidFill>
                  <a:srgbClr val="7030A0"/>
                </a:solidFill>
              </a:rPr>
              <a:t> : </a:t>
            </a:r>
            <a:r>
              <a:rPr lang="en-US" sz="3200" dirty="0" err="1" smtClean="0">
                <a:solidFill>
                  <a:srgbClr val="7030A0"/>
                </a:solidFill>
              </a:rPr>
              <a:t>Sự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sẻ</a:t>
            </a:r>
            <a:r>
              <a:rPr lang="en-US" sz="3200" dirty="0" smtClean="0">
                <a:solidFill>
                  <a:srgbClr val="7030A0"/>
                </a:solidFill>
              </a:rPr>
              <a:t> chia</a:t>
            </a:r>
          </a:p>
          <a:p>
            <a:r>
              <a:rPr lang="en-US" sz="3200" dirty="0" err="1" smtClean="0">
                <a:solidFill>
                  <a:srgbClr val="7030A0"/>
                </a:solidFill>
              </a:rPr>
              <a:t>Lớp</a:t>
            </a:r>
            <a:r>
              <a:rPr lang="en-US" sz="3200" dirty="0" smtClean="0">
                <a:solidFill>
                  <a:srgbClr val="7030A0"/>
                </a:solidFill>
              </a:rPr>
              <a:t> : </a:t>
            </a:r>
            <a:r>
              <a:rPr lang="en-US" sz="3200" dirty="0" err="1" smtClean="0">
                <a:solidFill>
                  <a:srgbClr val="7030A0"/>
                </a:solidFill>
              </a:rPr>
              <a:t>mẫu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giáo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lớn</a:t>
            </a:r>
            <a:r>
              <a:rPr lang="en-US" sz="3200" dirty="0" smtClean="0">
                <a:solidFill>
                  <a:srgbClr val="7030A0"/>
                </a:solidFill>
              </a:rPr>
              <a:t> A2</a:t>
            </a:r>
          </a:p>
          <a:p>
            <a:r>
              <a:rPr lang="en-US" sz="3200" dirty="0" err="1" smtClean="0">
                <a:solidFill>
                  <a:srgbClr val="7030A0"/>
                </a:solidFill>
              </a:rPr>
              <a:t>Lứa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tuổi</a:t>
            </a:r>
            <a:r>
              <a:rPr lang="en-US" sz="3200" dirty="0" smtClean="0">
                <a:solidFill>
                  <a:srgbClr val="7030A0"/>
                </a:solidFill>
              </a:rPr>
              <a:t>: 5-6 </a:t>
            </a:r>
            <a:r>
              <a:rPr lang="en-US" sz="3200" dirty="0" err="1" smtClean="0">
                <a:solidFill>
                  <a:srgbClr val="7030A0"/>
                </a:solidFill>
              </a:rPr>
              <a:t>tuổi</a:t>
            </a:r>
            <a:endParaRPr lang="en-US" sz="3200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Thân làm đàn ông mà nấu cơm, giặt quần áo cho vợ thì nhụ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144000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7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Các chàng trai nên làm gì vào ngày 8 tháng 3? - Chụp ảnh cưới giá r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52400"/>
            <a:ext cx="92202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34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2021-05-18T04:21:26Z</dcterms:created>
  <dcterms:modified xsi:type="dcterms:W3CDTF">2021-05-18T04:31:22Z</dcterms:modified>
</cp:coreProperties>
</file>