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8" r:id="rId4"/>
    <p:sldId id="259" r:id="rId5"/>
    <p:sldId id="261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0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3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9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989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3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8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65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14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6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7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6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DA5CA-A490-4FA6-BFB2-0D1150D8AE12}" type="datetimeFigureOut">
              <a:rPr lang="en-US" smtClean="0"/>
              <a:t>5/15/2021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6262-EF0C-4EFA-B4AC-7EBE08E3E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51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48" y="-48561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17273" y="706582"/>
            <a:ext cx="5870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solidFill>
                  <a:srgbClr val="0070C0"/>
                </a:solidFill>
                <a:latin typeface="+mj-lt"/>
              </a:rPr>
              <a:t>PHÒNG GIÁO DỤC VÀ ĐÀO TẠO QUÂN LONG BIÊN</a:t>
            </a:r>
            <a:endParaRPr lang="en-US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38154" y="1049027"/>
            <a:ext cx="3805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LONG BIÊN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1378" y="1499194"/>
            <a:ext cx="9248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ÁN: PHÁT TRIỂN </a:t>
            </a:r>
            <a:r>
              <a:rPr lang="en-US" sz="2800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TÌNH CẢM – QUAN HỆ XÃ HỘI</a:t>
            </a:r>
            <a:endParaRPr lang="en-US" sz="2800" dirty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63174" y="2497521"/>
            <a:ext cx="5843844" cy="58477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HOẠT ĐỘNG:</a:t>
            </a:r>
            <a:r>
              <a:rPr lang="en-US" sz="3200" dirty="0" smtClean="0">
                <a:solidFill>
                  <a:srgbClr val="FF0000"/>
                </a:solidFill>
                <a:latin typeface="+mj-lt"/>
              </a:rPr>
              <a:t> KĨ NĂNG SỐNG</a:t>
            </a:r>
            <a:endParaRPr lang="en-US" sz="32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3054" y="3380439"/>
            <a:ext cx="9387068" cy="778069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vi-VN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khuôn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96491" y="4633615"/>
            <a:ext cx="6504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400" b="1" dirty="0" smtClean="0">
              <a:solidFill>
                <a:srgbClr val="0070C0"/>
              </a:solidFill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 viên:</a:t>
            </a:r>
            <a:r>
              <a:rPr lang="en-US" sz="2400" b="1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2400" b="1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Thu </a:t>
            </a:r>
            <a:r>
              <a:rPr lang="en-US" sz="2400" b="1" dirty="0" err="1" smtClean="0">
                <a:solidFill>
                  <a:srgbClr val="0070C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sz="2400" b="1" dirty="0">
              <a:solidFill>
                <a:srgbClr val="0070C0"/>
              </a:solidFill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71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12124"/>
            <a:ext cx="10105623" cy="628489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412124"/>
            <a:ext cx="9989715" cy="628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13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4095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224214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5149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71224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0831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54</Words>
  <Application>Microsoft Office PowerPoint</Application>
  <PresentationFormat>Custom</PresentationFormat>
  <Paragraphs>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THUY</dc:creator>
  <cp:lastModifiedBy>admin</cp:lastModifiedBy>
  <cp:revision>6</cp:revision>
  <dcterms:created xsi:type="dcterms:W3CDTF">2016-10-05T14:21:45Z</dcterms:created>
  <dcterms:modified xsi:type="dcterms:W3CDTF">2021-05-15T09:10:21Z</dcterms:modified>
</cp:coreProperties>
</file>