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E7E5B6-C5BB-4990-9FD8-EBE22B8914C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451CE9-3A4D-4606-843C-D5D40DE68B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0480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b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LONG BIÊN</a:t>
            </a:r>
            <a:b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***-----------***</a:t>
            </a:r>
            <a:endParaRPr lang="en-US" sz="1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1923051"/>
            <a:ext cx="6019800" cy="7547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PHÁT TRIỂN NHẬN THỨC</a:t>
            </a:r>
            <a:endParaRPr lang="en-US" sz="5400" b="1" cap="all" spc="0" dirty="0">
              <a:ln w="0"/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0800" y="4495800"/>
            <a:ext cx="479253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Yến</a:t>
            </a:r>
            <a:endParaRPr lang="en-US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Lan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: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MGL  A4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9213" y="3352800"/>
            <a:ext cx="523897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 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TÁCH SỐ 6</a:t>
            </a:r>
            <a:endParaRPr lang="en-US" sz="3200" b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1064" y="651066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2020 – 2021</a:t>
            </a: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1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43200" y="457200"/>
            <a:ext cx="3886200" cy="20574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0" b="1" smtClean="0">
                <a:solidFill>
                  <a:srgbClr val="00B050"/>
                </a:solidFill>
                <a:latin typeface=".VnAvant" pitchFamily="34" charset="0"/>
                <a:cs typeface="Times New Roman" pitchFamily="18" charset="0"/>
              </a:rPr>
              <a:t>6</a:t>
            </a:r>
            <a:endParaRPr lang="en-US" sz="14000" b="1">
              <a:solidFill>
                <a:srgbClr val="00B050"/>
              </a:solidFill>
              <a:latin typeface=".VnAvant" pitchFamily="34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409700" y="2514600"/>
            <a:ext cx="13335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" y="3276600"/>
            <a:ext cx="2019300" cy="6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32766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28600" y="3283526"/>
            <a:ext cx="1160318" cy="22028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lang="en-US" sz="12000" b="1">
              <a:latin typeface=".VnAvant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09700" y="3283527"/>
            <a:ext cx="1257300" cy="22028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rgbClr val="0070C0"/>
                </a:solidFill>
                <a:latin typeface=".VnAvant" pitchFamily="34" charset="0"/>
              </a:rPr>
              <a:t>5</a:t>
            </a:r>
            <a:endParaRPr lang="en-US" sz="12000" b="1">
              <a:solidFill>
                <a:srgbClr val="0070C0"/>
              </a:solidFill>
              <a:latin typeface=".VnAvant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495800" y="2507673"/>
            <a:ext cx="0" cy="768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276600" y="3276601"/>
            <a:ext cx="2514600" cy="17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162300" y="3293918"/>
            <a:ext cx="1333500" cy="220287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rgbClr val="FFFF00"/>
                </a:solidFill>
                <a:latin typeface=".VnAvant" pitchFamily="34" charset="0"/>
              </a:rPr>
              <a:t>2</a:t>
            </a:r>
            <a:endParaRPr lang="en-US" sz="12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69823" y="3288722"/>
            <a:ext cx="1295400" cy="222711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chemeClr val="accent6"/>
                </a:solidFill>
                <a:latin typeface=".VnAvant" pitchFamily="34" charset="0"/>
              </a:rPr>
              <a:t>4</a:t>
            </a:r>
            <a:endParaRPr lang="en-US" sz="12000" b="1">
              <a:solidFill>
                <a:schemeClr val="accent6"/>
              </a:solidFill>
              <a:latin typeface=".VnAvant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629400" y="25146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24600" y="3283528"/>
            <a:ext cx="2573481" cy="10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359236" y="3300845"/>
            <a:ext cx="1295400" cy="22028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rgbClr val="FF0000"/>
                </a:solidFill>
                <a:latin typeface=".VnAvant" pitchFamily="34" charset="0"/>
              </a:rPr>
              <a:t>3</a:t>
            </a:r>
            <a:endParaRPr lang="en-US" sz="120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678881" y="3300845"/>
            <a:ext cx="1219200" cy="22028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smtClean="0">
                <a:solidFill>
                  <a:schemeClr val="bg2">
                    <a:lumMod val="75000"/>
                  </a:schemeClr>
                </a:solidFill>
                <a:latin typeface=".VnAvant" pitchFamily="34" charset="0"/>
              </a:rPr>
              <a:t>3</a:t>
            </a:r>
            <a:endParaRPr lang="en-US" sz="12000" b="1">
              <a:solidFill>
                <a:schemeClr val="bg2">
                  <a:lumMod val="75000"/>
                </a:schemeClr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76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21" grpId="0" animBg="1"/>
      <p:bldP spid="29" grpId="0" animBg="1"/>
      <p:bldP spid="30" grpId="0" animBg="1"/>
      <p:bldP spid="39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66900" y="304800"/>
            <a:ext cx="5943600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6000" b="1" dirty="0" smtClean="0">
                <a:solidFill>
                  <a:srgbClr val="FFFF00"/>
                </a:solidFill>
                <a:latin typeface=".VnAvant" pitchFamily="34" charset="0"/>
              </a:rPr>
              <a:t>: </a:t>
            </a:r>
            <a:endParaRPr lang="en-US" sz="6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0755" y="1752600"/>
            <a:ext cx="2209800" cy="31380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lang="en-US" sz="18000" b="1"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700" y="1700645"/>
            <a:ext cx="2209800" cy="31380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rgbClr val="0070C0"/>
                </a:solidFill>
                <a:latin typeface=".VnAvant" pitchFamily="34" charset="0"/>
              </a:rPr>
              <a:t>5</a:t>
            </a:r>
            <a:endParaRPr lang="en-US" sz="18000" b="1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5791200"/>
            <a:ext cx="69342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1 , 1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4400" b="1" i="1" u="sng" dirty="0">
              <a:solidFill>
                <a:srgbClr val="FF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79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6900" y="381000"/>
            <a:ext cx="5943600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6000" b="1" dirty="0" smtClean="0">
                <a:solidFill>
                  <a:srgbClr val="FFFF00"/>
                </a:solidFill>
                <a:latin typeface=".VnAvant" pitchFamily="34" charset="0"/>
              </a:rPr>
              <a:t>: </a:t>
            </a:r>
            <a:endParaRPr lang="en-US" sz="6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6900" y="1905000"/>
            <a:ext cx="2220191" cy="31432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rgbClr val="FFFF00"/>
                </a:solidFill>
                <a:latin typeface=".VnAvant" pitchFamily="34" charset="0"/>
              </a:rPr>
              <a:t>2</a:t>
            </a:r>
            <a:endParaRPr lang="en-US" sz="1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90309" y="1905000"/>
            <a:ext cx="2220191" cy="31432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chemeClr val="accent6"/>
                </a:solidFill>
                <a:latin typeface=".VnAvant" pitchFamily="34" charset="0"/>
              </a:rPr>
              <a:t>4</a:t>
            </a:r>
            <a:endParaRPr lang="en-US" sz="18000" b="1">
              <a:solidFill>
                <a:schemeClr val="accent6"/>
              </a:solidFill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5791200"/>
            <a:ext cx="69342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2, 1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4400" b="1" i="1" u="sng" dirty="0">
              <a:solidFill>
                <a:srgbClr val="FF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21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457200"/>
            <a:ext cx="5943600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6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6000" b="1" dirty="0" smtClean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6000" b="1" dirty="0" smtClean="0">
                <a:solidFill>
                  <a:srgbClr val="FFFF00"/>
                </a:solidFill>
                <a:latin typeface=".VnAvant" pitchFamily="34" charset="0"/>
              </a:rPr>
              <a:t>: </a:t>
            </a:r>
            <a:endParaRPr lang="en-US" sz="6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1828800"/>
            <a:ext cx="2220191" cy="314325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rgbClr val="FF0000"/>
                </a:solidFill>
                <a:latin typeface=".VnAvant" pitchFamily="34" charset="0"/>
              </a:rPr>
              <a:t>3</a:t>
            </a:r>
            <a:endParaRPr lang="en-US" sz="180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52208" y="1794164"/>
            <a:ext cx="2220191" cy="31432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0" b="1" smtClean="0">
                <a:solidFill>
                  <a:schemeClr val="bg2">
                    <a:lumMod val="75000"/>
                  </a:schemeClr>
                </a:solidFill>
                <a:latin typeface=".VnAvant" pitchFamily="34" charset="0"/>
              </a:rPr>
              <a:t>3</a:t>
            </a:r>
            <a:endParaRPr lang="en-US" sz="18000" b="1">
              <a:solidFill>
                <a:schemeClr val="bg2">
                  <a:lumMod val="75000"/>
                </a:schemeClr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5638800"/>
            <a:ext cx="80772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u="sng" dirty="0" err="1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i="1" u="sng" dirty="0" smtClean="0">
                <a:solidFill>
                  <a:srgbClr val="FF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4400" b="1" i="1" u="sng" dirty="0">
              <a:solidFill>
                <a:srgbClr val="FF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75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74</TotalTime>
  <Words>91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.VnAvant</vt:lpstr>
      <vt:lpstr>Georgia</vt:lpstr>
      <vt:lpstr>Times New Roman</vt:lpstr>
      <vt:lpstr>Trebuchet MS</vt:lpstr>
      <vt:lpstr>Slipstream</vt:lpstr>
      <vt:lpstr>ỦY BAN NHÂN DÂN QUẬN LONG BIÊN TRƯỜNG MẦM NON LONG BIÊN  ***-----------***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 TRƯỜNG MẦM NON LONG BIÊN  ***-----------***</dc:title>
  <dc:creator>Admin</dc:creator>
  <cp:lastModifiedBy>Admin</cp:lastModifiedBy>
  <cp:revision>9</cp:revision>
  <dcterms:created xsi:type="dcterms:W3CDTF">2020-11-01T17:01:31Z</dcterms:created>
  <dcterms:modified xsi:type="dcterms:W3CDTF">2021-05-15T06:00:44Z</dcterms:modified>
</cp:coreProperties>
</file>