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66" r:id="rId4"/>
    <p:sldId id="274" r:id="rId5"/>
    <p:sldId id="275" r:id="rId6"/>
    <p:sldId id="267" r:id="rId7"/>
    <p:sldId id="277" r:id="rId8"/>
    <p:sldId id="276" r:id="rId9"/>
    <p:sldId id="268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DE1"/>
    <a:srgbClr val="E73F0B"/>
    <a:srgbClr val="1BB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>
      <p:cViewPr>
        <p:scale>
          <a:sx n="76" d="100"/>
          <a:sy n="76" d="100"/>
        </p:scale>
        <p:origin x="-12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81FB1-B8A7-48F3-ACF8-6AC757790C35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64868-C924-46C7-8671-89153628A7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1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64868-C924-46C7-8671-89153628A77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64868-C924-46C7-8671-89153628A77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C0ED-6094-4334-AA00-B11BABC8B19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3DFA-DCF2-4C63-A52E-87C5E2A5E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C0ED-6094-4334-AA00-B11BABC8B19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3DFA-DCF2-4C63-A52E-87C5E2A5E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C0ED-6094-4334-AA00-B11BABC8B19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3DFA-DCF2-4C63-A52E-87C5E2A5E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067CD-F92B-4BE9-965F-0380C717D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C0ED-6094-4334-AA00-B11BABC8B19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3DFA-DCF2-4C63-A52E-87C5E2A5E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C0ED-6094-4334-AA00-B11BABC8B19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3DFA-DCF2-4C63-A52E-87C5E2A5E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C0ED-6094-4334-AA00-B11BABC8B19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3DFA-DCF2-4C63-A52E-87C5E2A5E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C0ED-6094-4334-AA00-B11BABC8B19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3DFA-DCF2-4C63-A52E-87C5E2A5E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C0ED-6094-4334-AA00-B11BABC8B19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3DFA-DCF2-4C63-A52E-87C5E2A5E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C0ED-6094-4334-AA00-B11BABC8B19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3DFA-DCF2-4C63-A52E-87C5E2A5E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C0ED-6094-4334-AA00-B11BABC8B19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3DFA-DCF2-4C63-A52E-87C5E2A5E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C0ED-6094-4334-AA00-B11BABC8B19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3DFA-DCF2-4C63-A52E-87C5E2A5E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AC0ED-6094-4334-AA00-B11BABC8B196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03DFA-DCF2-4C63-A52E-87C5E2A5E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huthuy%20day%20tot%20thang%2012.2018\CaVangBoi-NguyetHang_4eqmp%20(1)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Music\Chauyeucochucongnhan-Dangcapnhat_krja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Giáo trình điện tử mầm non: Thơ rong và cá pot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5" name="Picture 3" descr="C:\Users\User\Desktop\chỉ mụ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9916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dfhf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762000" y="1981200"/>
            <a:ext cx="7173823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Kết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thúc</a:t>
            </a:r>
            <a:endParaRPr lang="en-US" sz="6000" dirty="0" smtClean="0">
              <a:solidFill>
                <a:srgbClr val="FF0000"/>
              </a:solidFill>
            </a:endParaRPr>
          </a:p>
          <a:p>
            <a:pPr algn="r"/>
            <a:endParaRPr lang="en-US" sz="2400" dirty="0">
              <a:solidFill>
                <a:srgbClr val="FF0000"/>
              </a:solidFill>
            </a:endParaRPr>
          </a:p>
          <a:p>
            <a:pPr algn="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rong-va-ca-tho-thieu-nhi_342018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905000" y="-304800"/>
            <a:ext cx="4086225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Ổn định giới thiệu:</a:t>
            </a:r>
            <a:endParaRPr lang="en-US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CaVangBoi-NguyetHang_4eqmp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56388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dfhf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676400" y="838200"/>
            <a:ext cx="648966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6000" dirty="0" err="1" smtClean="0"/>
              <a:t>Giới</a:t>
            </a:r>
            <a:r>
              <a:rPr lang="en-US" sz="6000" dirty="0" smtClean="0"/>
              <a:t> </a:t>
            </a:r>
            <a:r>
              <a:rPr lang="en-US" sz="6000" dirty="0" err="1" smtClean="0"/>
              <a:t>thiệu</a:t>
            </a:r>
            <a:r>
              <a:rPr lang="en-US" sz="6000" dirty="0" smtClean="0"/>
              <a:t> </a:t>
            </a:r>
            <a:r>
              <a:rPr lang="en-US" sz="6000" dirty="0" err="1" smtClean="0"/>
              <a:t>bài</a:t>
            </a:r>
            <a:r>
              <a:rPr lang="en-US" sz="6000" dirty="0" smtClean="0"/>
              <a:t> </a:t>
            </a:r>
            <a:r>
              <a:rPr lang="en-US" sz="6000" dirty="0" err="1" smtClean="0"/>
              <a:t>thơ</a:t>
            </a:r>
            <a:endParaRPr lang="en-US" sz="6000" dirty="0" smtClean="0"/>
          </a:p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Rong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và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cá</a:t>
            </a:r>
            <a:endParaRPr lang="en-US" sz="6000" dirty="0" smtClean="0">
              <a:solidFill>
                <a:srgbClr val="FF0000"/>
              </a:solidFill>
            </a:endParaRPr>
          </a:p>
          <a:p>
            <a:pPr algn="r"/>
            <a:r>
              <a:rPr lang="en-US" sz="2400" dirty="0" err="1" smtClean="0">
                <a:solidFill>
                  <a:srgbClr val="FF0000"/>
                </a:solidFill>
              </a:rPr>
              <a:t>Tác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giả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Phạm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Hổ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r"/>
            <a:endParaRPr lang="en-US" sz="2400" dirty="0">
              <a:solidFill>
                <a:srgbClr val="FF0000"/>
              </a:solidFill>
            </a:endParaRPr>
          </a:p>
          <a:p>
            <a:pPr algn="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Cô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đọc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thơ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lần</a:t>
            </a:r>
            <a:r>
              <a:rPr lang="en-US" sz="5400" dirty="0" smtClean="0">
                <a:solidFill>
                  <a:srgbClr val="FF0000"/>
                </a:solidFill>
              </a:rPr>
              <a:t> 1</a:t>
            </a: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Giảng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nội</a:t>
            </a:r>
            <a:r>
              <a:rPr lang="en-US" sz="5400" dirty="0" smtClean="0">
                <a:solidFill>
                  <a:srgbClr val="FF0000"/>
                </a:solidFill>
              </a:rPr>
              <a:t> dung</a:t>
            </a:r>
            <a:endParaRPr lang="en-US" sz="5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495800"/>
            <a:ext cx="525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srgbClr val="C00000"/>
                </a:solidFill>
              </a:rPr>
              <a:t>Có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cô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rong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xanh</a:t>
            </a:r>
            <a:endParaRPr lang="en-US" sz="3600" dirty="0">
              <a:solidFill>
                <a:srgbClr val="C00000"/>
              </a:solidFill>
            </a:endParaRPr>
          </a:p>
          <a:p>
            <a:pPr lvl="0"/>
            <a:r>
              <a:rPr lang="en-US" sz="3600" dirty="0" err="1">
                <a:solidFill>
                  <a:srgbClr val="C00000"/>
                </a:solidFill>
              </a:rPr>
              <a:t>Đẹp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như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tơ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nhuộm</a:t>
            </a:r>
            <a:endParaRPr lang="en-US" sz="3600" dirty="0">
              <a:solidFill>
                <a:srgbClr val="C00000"/>
              </a:solidFill>
            </a:endParaRPr>
          </a:p>
          <a:p>
            <a:pPr lvl="0"/>
            <a:r>
              <a:rPr lang="en-US" sz="3600" dirty="0" err="1">
                <a:solidFill>
                  <a:srgbClr val="C00000"/>
                </a:solidFill>
              </a:rPr>
              <a:t>Giữa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hồ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nước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trong</a:t>
            </a:r>
            <a:endParaRPr lang="en-US" sz="3600" dirty="0">
              <a:solidFill>
                <a:srgbClr val="C00000"/>
              </a:solidFill>
            </a:endParaRPr>
          </a:p>
          <a:p>
            <a:pPr lvl="0"/>
            <a:r>
              <a:rPr lang="en-US" sz="3600" dirty="0" err="1">
                <a:solidFill>
                  <a:srgbClr val="C00000"/>
                </a:solidFill>
              </a:rPr>
              <a:t>Nhẹ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nhàng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uốn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lượn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3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4572000"/>
            <a:ext cx="396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srgbClr val="C00000"/>
                </a:solidFill>
              </a:rPr>
              <a:t>Một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đàn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cá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nhỏ</a:t>
            </a:r>
            <a:endParaRPr lang="en-US" sz="3600" dirty="0">
              <a:solidFill>
                <a:srgbClr val="C00000"/>
              </a:solidFill>
            </a:endParaRPr>
          </a:p>
          <a:p>
            <a:pPr lvl="0"/>
            <a:r>
              <a:rPr lang="en-US" sz="3600" dirty="0" err="1">
                <a:solidFill>
                  <a:srgbClr val="C00000"/>
                </a:solidFill>
              </a:rPr>
              <a:t>Đuôi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đỏ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lụa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hồng</a:t>
            </a:r>
            <a:endParaRPr lang="en-US" sz="3600" dirty="0">
              <a:solidFill>
                <a:srgbClr val="C00000"/>
              </a:solidFill>
            </a:endParaRPr>
          </a:p>
          <a:p>
            <a:pPr lvl="0"/>
            <a:r>
              <a:rPr lang="en-US" sz="3600" dirty="0" err="1">
                <a:solidFill>
                  <a:srgbClr val="C00000"/>
                </a:solidFill>
              </a:rPr>
              <a:t>Quanh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cô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rong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đẹp</a:t>
            </a:r>
            <a:endParaRPr lang="en-US" sz="3600" dirty="0">
              <a:solidFill>
                <a:srgbClr val="C00000"/>
              </a:solidFill>
            </a:endParaRPr>
          </a:p>
          <a:p>
            <a:pPr lvl="0"/>
            <a:r>
              <a:rPr lang="en-US" sz="3600" dirty="0" err="1">
                <a:solidFill>
                  <a:srgbClr val="C00000"/>
                </a:solidFill>
              </a:rPr>
              <a:t>Múa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làm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văn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công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62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hinh-nen-powerpoint-de-thuong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2431940"/>
            <a:ext cx="449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 smtClean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 smtClean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 smtClean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1C0D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hauyeucochucongnhan-Dangcapnhat_krj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43800" y="57150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90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7200" y="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04964" y="319816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024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4648200"/>
            <a:ext cx="72389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 smtClean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3200" b="1" dirty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3200" b="1" dirty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1C0DE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1C0DE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1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ownloads\hinh-nen-powerpoint-de-thuong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1752600"/>
            <a:ext cx="487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Dạy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trẻ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đọc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thơ</a:t>
            </a:r>
            <a:endParaRPr lang="en-US" sz="4800" dirty="0" smtClean="0">
              <a:solidFill>
                <a:srgbClr val="FF0000"/>
              </a:solidFill>
            </a:endParaRPr>
          </a:p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Lớp</a:t>
            </a:r>
            <a:endParaRPr lang="en-US" sz="4800" dirty="0" smtClean="0">
              <a:solidFill>
                <a:srgbClr val="FF0000"/>
              </a:solidFill>
            </a:endParaRPr>
          </a:p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Tổ</a:t>
            </a:r>
            <a:endParaRPr lang="en-US" sz="4800" dirty="0" smtClean="0">
              <a:solidFill>
                <a:srgbClr val="FF0000"/>
              </a:solidFill>
            </a:endParaRPr>
          </a:p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Nhóm</a:t>
            </a:r>
            <a:endParaRPr lang="en-US" sz="4800" dirty="0" smtClean="0">
              <a:solidFill>
                <a:srgbClr val="FF0000"/>
              </a:solidFill>
            </a:endParaRPr>
          </a:p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Cá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nhân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122</Words>
  <Application>Microsoft Office PowerPoint</Application>
  <PresentationFormat>On-screen Show (4:3)</PresentationFormat>
  <Paragraphs>34</Paragraphs>
  <Slides>10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18</cp:revision>
  <dcterms:created xsi:type="dcterms:W3CDTF">2020-05-26T02:06:56Z</dcterms:created>
  <dcterms:modified xsi:type="dcterms:W3CDTF">2021-01-26T03:03:16Z</dcterms:modified>
</cp:coreProperties>
</file>