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9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4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2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2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0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9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7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9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AE2B-D27A-4017-9CF8-8D7D50444612}" type="datetimeFigureOut">
              <a:rPr lang="en-US" smtClean="0"/>
              <a:t>18/05/2021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BF0FD-FA13-4493-AA2B-7A6A7F58F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2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4889" y="142875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b="1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5223" y="1066800"/>
            <a:ext cx="29258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9132" y="2623185"/>
            <a:ext cx="845388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súc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endParaRPr lang="en-US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– 6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endParaRPr lang="en-US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:        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A5</a:t>
            </a:r>
            <a:endParaRPr lang="en-US" sz="2000" b="1" dirty="0" smtClean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Bích</a:t>
            </a:r>
            <a:r>
              <a:rPr lang="en-US" sz="20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640294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2020 -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3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3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89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1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29</Words>
  <Application>Microsoft Office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66</cp:revision>
  <dcterms:created xsi:type="dcterms:W3CDTF">2019-01-09T06:28:44Z</dcterms:created>
  <dcterms:modified xsi:type="dcterms:W3CDTF">2021-05-18T01:13:01Z</dcterms:modified>
</cp:coreProperties>
</file>