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AE33-3228-4E32-B736-9C7EAD0D5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32D9-7C70-4827-9CD6-5B6F6759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6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AE33-3228-4E32-B736-9C7EAD0D5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32D9-7C70-4827-9CD6-5B6F6759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0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AE33-3228-4E32-B736-9C7EAD0D5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32D9-7C70-4827-9CD6-5B6F6759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AE33-3228-4E32-B736-9C7EAD0D5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32D9-7C70-4827-9CD6-5B6F6759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6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AE33-3228-4E32-B736-9C7EAD0D5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32D9-7C70-4827-9CD6-5B6F6759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8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AE33-3228-4E32-B736-9C7EAD0D5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32D9-7C70-4827-9CD6-5B6F6759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2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AE33-3228-4E32-B736-9C7EAD0D5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32D9-7C70-4827-9CD6-5B6F6759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8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AE33-3228-4E32-B736-9C7EAD0D5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32D9-7C70-4827-9CD6-5B6F6759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AE33-3228-4E32-B736-9C7EAD0D5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32D9-7C70-4827-9CD6-5B6F6759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0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AE33-3228-4E32-B736-9C7EAD0D5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32D9-7C70-4827-9CD6-5B6F6759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0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AE33-3228-4E32-B736-9C7EAD0D5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32D9-7C70-4827-9CD6-5B6F6759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AE33-3228-4E32-B736-9C7EAD0D5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E32D9-7C70-4827-9CD6-5B6F6759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1255" y="533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4054" y="3188066"/>
            <a:ext cx="581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 : ÔN TÁCH TRONG PHẠM VI 5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117" y="3851564"/>
            <a:ext cx="5936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 : 3 -4 TUỔI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: MGB C4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DẠY : LƯƠNG THU THỦY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6899" y="2464356"/>
            <a:ext cx="546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LÀM QUEN VỚI TOÁN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8408" y="1731403"/>
            <a:ext cx="572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2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0"/>
            <a:ext cx="91557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2938" y="230436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 NHỚ SIÊU PHÀM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8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50" y="64078"/>
            <a:ext cx="91498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t="20545" r="10545" b="47697"/>
          <a:stretch/>
        </p:blipFill>
        <p:spPr bwMode="auto">
          <a:xfrm>
            <a:off x="224551" y="2374135"/>
            <a:ext cx="1596108" cy="143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3817" y="5665854"/>
            <a:ext cx="917575" cy="808038"/>
            <a:chOff x="6096000" y="2331720"/>
            <a:chExt cx="1828800" cy="18288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6096000" y="2331720"/>
              <a:ext cx="1828800" cy="1828800"/>
            </a:xfrm>
            <a:prstGeom prst="rect">
              <a:avLst/>
            </a:prstGeom>
            <a:noFill/>
            <a:ln w="57150" cmpd="thinThick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629400" y="2865120"/>
              <a:ext cx="7620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t="20545" r="10545" b="47697"/>
          <a:stretch/>
        </p:blipFill>
        <p:spPr bwMode="auto">
          <a:xfrm>
            <a:off x="2060575" y="2374135"/>
            <a:ext cx="1444625" cy="143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t="20545" r="10545" b="47697"/>
          <a:stretch/>
        </p:blipFill>
        <p:spPr bwMode="auto">
          <a:xfrm>
            <a:off x="3962401" y="2374135"/>
            <a:ext cx="1447800" cy="143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t="20545" r="10545" b="47697"/>
          <a:stretch/>
        </p:blipFill>
        <p:spPr bwMode="auto">
          <a:xfrm>
            <a:off x="5812324" y="2374135"/>
            <a:ext cx="1257030" cy="143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t="20545" r="10545" b="47697"/>
          <a:stretch/>
        </p:blipFill>
        <p:spPr bwMode="auto">
          <a:xfrm>
            <a:off x="7704023" y="2374135"/>
            <a:ext cx="1211377" cy="143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895293" y="4218108"/>
            <a:ext cx="1143000" cy="1077736"/>
            <a:chOff x="3451860" y="4267200"/>
            <a:chExt cx="1828800" cy="1828800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451860" y="4267200"/>
              <a:ext cx="1828800" cy="1828800"/>
            </a:xfrm>
            <a:prstGeom prst="rect">
              <a:avLst/>
            </a:prstGeom>
            <a:noFill/>
            <a:ln w="57150" cmpd="thinThick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734435" y="5410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588510" y="5410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734435" y="4445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588510" y="4445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137660" y="4902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278924" y="5665854"/>
            <a:ext cx="929746" cy="808038"/>
            <a:chOff x="3451860" y="4267200"/>
            <a:chExt cx="1828800" cy="1828800"/>
          </a:xfrm>
        </p:grpSpPr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3451860" y="4267200"/>
              <a:ext cx="1828800" cy="1828800"/>
            </a:xfrm>
            <a:prstGeom prst="rect">
              <a:avLst/>
            </a:prstGeom>
            <a:noFill/>
            <a:ln w="57150" cmpd="thinThick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734435" y="5410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588510" y="5410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734435" y="46736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588510" y="46736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75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04566 0.271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07407E-6 L 0.04583 0.271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02899 0.2601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00799 0.2601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4" dur="2000" spd="-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04566 0.27129 " pathEditMode="relative" rAng="0" ptsTypes="AA">
                                      <p:cBhvr>
                                        <p:cTn id="77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07407E-6 L 0.04583 0.2824 " pathEditMode="relative" rAng="0" ptsTypes="AA">
                                      <p:cBhvr>
                                        <p:cTn id="80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5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02899 0.2824 " pathEditMode="relative" rAng="0" ptsTypes="AA">
                                      <p:cBhvr>
                                        <p:cTn id="83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6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" y="0"/>
            <a:ext cx="91498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53156" r="71132" b="16130"/>
          <a:stretch/>
        </p:blipFill>
        <p:spPr bwMode="auto">
          <a:xfrm>
            <a:off x="396517" y="2209800"/>
            <a:ext cx="1427018" cy="151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53156" r="71132" b="16130"/>
          <a:stretch/>
        </p:blipFill>
        <p:spPr bwMode="auto">
          <a:xfrm>
            <a:off x="2098964" y="2209800"/>
            <a:ext cx="1427018" cy="151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53156" r="71132" b="16130"/>
          <a:stretch/>
        </p:blipFill>
        <p:spPr bwMode="auto">
          <a:xfrm>
            <a:off x="3870683" y="2209800"/>
            <a:ext cx="1427018" cy="151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53156" r="71132" b="16130"/>
          <a:stretch/>
        </p:blipFill>
        <p:spPr bwMode="auto">
          <a:xfrm>
            <a:off x="5607766" y="2230582"/>
            <a:ext cx="1427018" cy="151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53156" r="71132" b="16130"/>
          <a:stretch/>
        </p:blipFill>
        <p:spPr bwMode="auto">
          <a:xfrm>
            <a:off x="7344849" y="2230582"/>
            <a:ext cx="1427018" cy="151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655125" y="4099988"/>
            <a:ext cx="1143000" cy="1077736"/>
            <a:chOff x="3451860" y="4267200"/>
            <a:chExt cx="1828800" cy="1828800"/>
          </a:xfrm>
        </p:grpSpPr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3451860" y="4267200"/>
              <a:ext cx="1828800" cy="1828800"/>
            </a:xfrm>
            <a:prstGeom prst="rect">
              <a:avLst/>
            </a:prstGeom>
            <a:noFill/>
            <a:ln w="57150" cmpd="thinThick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734435" y="5410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588510" y="5410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734435" y="4445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588510" y="4445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137660" y="4902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435835" y="5889625"/>
            <a:ext cx="775400" cy="685800"/>
            <a:chOff x="3451860" y="4267200"/>
            <a:chExt cx="1828800" cy="1828800"/>
          </a:xfrm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3451860" y="4267200"/>
              <a:ext cx="1828800" cy="1828800"/>
            </a:xfrm>
            <a:prstGeom prst="rect">
              <a:avLst/>
            </a:prstGeom>
            <a:noFill/>
            <a:ln w="57150" cmpd="thinThick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734435" y="4953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496435" y="4953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792685" y="5889625"/>
            <a:ext cx="921362" cy="685800"/>
            <a:chOff x="3451860" y="4267200"/>
            <a:chExt cx="1828800" cy="1828800"/>
          </a:xfrm>
        </p:grpSpPr>
        <p:sp>
          <p:nvSpPr>
            <p:cNvPr id="47" name="Rectangle 10"/>
            <p:cNvSpPr>
              <a:spLocks noChangeArrowheads="1"/>
            </p:cNvSpPr>
            <p:nvPr/>
          </p:nvSpPr>
          <p:spPr bwMode="auto">
            <a:xfrm>
              <a:off x="3451860" y="4267200"/>
              <a:ext cx="1828800" cy="1828800"/>
            </a:xfrm>
            <a:prstGeom prst="rect">
              <a:avLst/>
            </a:prstGeom>
            <a:noFill/>
            <a:ln w="57150" cmpd="thinThick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734435" y="5410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588510" y="5410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137660" y="47244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96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00086 0.245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7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0" dur="2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5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3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6" dur="2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0"/>
                            </p:stCondLst>
                            <p:childTnLst>
                              <p:par>
                                <p:cTn id="8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5899" y="2150423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THÔNG MINH HƠN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3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1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0" y="76200"/>
            <a:ext cx="7467600" cy="753308"/>
            <a:chOff x="381000" y="76200"/>
            <a:chExt cx="7467600" cy="753308"/>
          </a:xfrm>
        </p:grpSpPr>
        <p:sp>
          <p:nvSpPr>
            <p:cNvPr id="2" name="Rounded Rectangle 1"/>
            <p:cNvSpPr/>
            <p:nvPr/>
          </p:nvSpPr>
          <p:spPr>
            <a:xfrm>
              <a:off x="381000" y="76200"/>
              <a:ext cx="7467600" cy="6858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1000" y="152400"/>
              <a:ext cx="74676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: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tách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đĩa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endPara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213121" y="5611091"/>
            <a:ext cx="775400" cy="685800"/>
            <a:chOff x="3451860" y="4267200"/>
            <a:chExt cx="1828800" cy="1828800"/>
          </a:xfrm>
        </p:grpSpPr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3451860" y="4267200"/>
              <a:ext cx="1828800" cy="1828800"/>
            </a:xfrm>
            <a:prstGeom prst="rect">
              <a:avLst/>
            </a:prstGeom>
            <a:noFill/>
            <a:ln w="57150" cmpd="thinThick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734435" y="4953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496435" y="4953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797035" y="5611091"/>
            <a:ext cx="795631" cy="685800"/>
            <a:chOff x="3451860" y="4267200"/>
            <a:chExt cx="1828800" cy="1828800"/>
          </a:xfrm>
        </p:grpSpPr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3451860" y="4267200"/>
              <a:ext cx="1828800" cy="1828800"/>
            </a:xfrm>
            <a:prstGeom prst="rect">
              <a:avLst/>
            </a:prstGeom>
            <a:noFill/>
            <a:ln w="57150" cmpd="thinThick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734435" y="5410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588510" y="5410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137660" y="47244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29232" r="2970" b="29718"/>
          <a:stretch/>
        </p:blipFill>
        <p:spPr bwMode="auto">
          <a:xfrm>
            <a:off x="2022763" y="1547826"/>
            <a:ext cx="5098473" cy="111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29232" r="2970" b="29718"/>
          <a:stretch/>
        </p:blipFill>
        <p:spPr bwMode="auto">
          <a:xfrm>
            <a:off x="2243810" y="4343399"/>
            <a:ext cx="2659965" cy="111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29232" r="2970" b="29718"/>
          <a:stretch/>
        </p:blipFill>
        <p:spPr bwMode="auto">
          <a:xfrm>
            <a:off x="5864869" y="4343400"/>
            <a:ext cx="2659965" cy="111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1250" r="11922" b="6449"/>
          <a:stretch/>
        </p:blipFill>
        <p:spPr bwMode="auto">
          <a:xfrm>
            <a:off x="4234485" y="1119948"/>
            <a:ext cx="794483" cy="86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1250" r="11922" b="6449"/>
          <a:stretch/>
        </p:blipFill>
        <p:spPr bwMode="auto">
          <a:xfrm>
            <a:off x="2637255" y="1189703"/>
            <a:ext cx="806573" cy="87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1250" r="11922" b="6449"/>
          <a:stretch/>
        </p:blipFill>
        <p:spPr bwMode="auto">
          <a:xfrm>
            <a:off x="5555318" y="1116721"/>
            <a:ext cx="797447" cy="86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1250" r="11922" b="6449"/>
          <a:stretch/>
        </p:blipFill>
        <p:spPr bwMode="auto">
          <a:xfrm>
            <a:off x="3457896" y="1650565"/>
            <a:ext cx="776589" cy="84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1250" r="11922" b="6449"/>
          <a:stretch/>
        </p:blipFill>
        <p:spPr bwMode="auto">
          <a:xfrm>
            <a:off x="5028968" y="1838450"/>
            <a:ext cx="720204" cy="78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54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-0.02414 0.473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0.06475 0.4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4063 0.440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37118 0.40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29392 0.363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0" y="76200"/>
            <a:ext cx="7467600" cy="753308"/>
            <a:chOff x="381000" y="76200"/>
            <a:chExt cx="7467600" cy="753308"/>
          </a:xfrm>
        </p:grpSpPr>
        <p:sp>
          <p:nvSpPr>
            <p:cNvPr id="2" name="Rounded Rectangle 1"/>
            <p:cNvSpPr/>
            <p:nvPr/>
          </p:nvSpPr>
          <p:spPr>
            <a:xfrm>
              <a:off x="381000" y="76200"/>
              <a:ext cx="7467600" cy="6858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1000" y="152400"/>
              <a:ext cx="74676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cam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tách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giỏ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endPara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r="2485" b="17784"/>
          <a:stretch/>
        </p:blipFill>
        <p:spPr bwMode="auto">
          <a:xfrm>
            <a:off x="2067365" y="1954699"/>
            <a:ext cx="4285400" cy="146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143727" y="5817182"/>
            <a:ext cx="601982" cy="572360"/>
            <a:chOff x="6096000" y="2331720"/>
            <a:chExt cx="1828800" cy="1828800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6096000" y="2331720"/>
              <a:ext cx="1828800" cy="1828800"/>
            </a:xfrm>
            <a:prstGeom prst="rect">
              <a:avLst/>
            </a:prstGeom>
            <a:noFill/>
            <a:ln w="57150" cmpd="thinThick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629400" y="2865120"/>
              <a:ext cx="7620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502096" y="5870652"/>
            <a:ext cx="605740" cy="539889"/>
            <a:chOff x="3451860" y="4267200"/>
            <a:chExt cx="1828800" cy="1828800"/>
          </a:xfrm>
        </p:grpSpPr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3451860" y="4267200"/>
              <a:ext cx="1828800" cy="1828800"/>
            </a:xfrm>
            <a:prstGeom prst="rect">
              <a:avLst/>
            </a:prstGeom>
            <a:noFill/>
            <a:ln w="57150" cmpd="thinThick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734435" y="5410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588510" y="5410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734435" y="46736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588510" y="46736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srgbClr val="FF3300"/>
                </a:solidFill>
              </a:endParaRPr>
            </a:p>
          </p:txBody>
        </p:sp>
      </p:grp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r="2485" b="17784"/>
          <a:stretch/>
        </p:blipFill>
        <p:spPr bwMode="auto">
          <a:xfrm>
            <a:off x="2145533" y="4240658"/>
            <a:ext cx="2602594" cy="146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r="2485" b="17784"/>
          <a:stretch/>
        </p:blipFill>
        <p:spPr bwMode="auto">
          <a:xfrm>
            <a:off x="5296498" y="4346916"/>
            <a:ext cx="2704502" cy="146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1932"/>
          <a:stretch/>
        </p:blipFill>
        <p:spPr>
          <a:xfrm>
            <a:off x="2223939" y="1915118"/>
            <a:ext cx="919788" cy="9437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1932"/>
          <a:stretch/>
        </p:blipFill>
        <p:spPr>
          <a:xfrm>
            <a:off x="5323522" y="1928400"/>
            <a:ext cx="919788" cy="9437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1932"/>
          <a:stretch/>
        </p:blipFill>
        <p:spPr>
          <a:xfrm>
            <a:off x="4572000" y="1954699"/>
            <a:ext cx="919788" cy="9437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1932"/>
          <a:stretch/>
        </p:blipFill>
        <p:spPr>
          <a:xfrm>
            <a:off x="3750171" y="1952103"/>
            <a:ext cx="919788" cy="9437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1932"/>
          <a:stretch/>
        </p:blipFill>
        <p:spPr>
          <a:xfrm>
            <a:off x="2986936" y="1928400"/>
            <a:ext cx="919788" cy="9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0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07327 0.340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23976 0.327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1458 0.346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19983 0.3574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7586 0.3611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0" y="76200"/>
            <a:ext cx="8610600" cy="703118"/>
            <a:chOff x="381000" y="76200"/>
            <a:chExt cx="8610600" cy="703118"/>
          </a:xfrm>
        </p:grpSpPr>
        <p:sp>
          <p:nvSpPr>
            <p:cNvPr id="2" name="Rounded Rectangle 1"/>
            <p:cNvSpPr/>
            <p:nvPr/>
          </p:nvSpPr>
          <p:spPr>
            <a:xfrm>
              <a:off x="381000" y="76200"/>
              <a:ext cx="8610600" cy="6858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1000" y="102210"/>
              <a:ext cx="86106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lôn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xộn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gộp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đĩa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đếm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endPara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22849" r="5461" b="19333"/>
          <a:stretch/>
        </p:blipFill>
        <p:spPr bwMode="auto">
          <a:xfrm>
            <a:off x="2168236" y="1828800"/>
            <a:ext cx="599053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7576"/>
          <a:stretch/>
        </p:blipFill>
        <p:spPr>
          <a:xfrm>
            <a:off x="2298836" y="2296391"/>
            <a:ext cx="3045962" cy="2265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0688"/>
            <a:ext cx="972875" cy="9962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98073"/>
            <a:ext cx="972875" cy="9962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30" y="2296391"/>
            <a:ext cx="972875" cy="9962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432776"/>
            <a:ext cx="972875" cy="9962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71" y="2930888"/>
            <a:ext cx="972875" cy="9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23646 0.15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-0.34375 0.114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31979 0.06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-0.32014 0.03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1979 0.050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133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13</cp:revision>
  <dcterms:created xsi:type="dcterms:W3CDTF">2022-05-11T08:31:30Z</dcterms:created>
  <dcterms:modified xsi:type="dcterms:W3CDTF">2022-05-12T08:58:41Z</dcterms:modified>
</cp:coreProperties>
</file>