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7" r:id="rId5"/>
    <p:sldId id="258" r:id="rId6"/>
    <p:sldId id="259" r:id="rId7"/>
    <p:sldId id="260" r:id="rId8"/>
    <p:sldId id="261" r:id="rId9"/>
    <p:sldId id="266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3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7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0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0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6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69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4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7ADEF-BC28-4EC6-B31A-6DB8D1C8AD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EECA5-B4BB-4CD8-9521-2B6E263B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4012" y="446544"/>
            <a:ext cx="946621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UỶ BAN NHÂN DÂN QUẬN LONG BIÊN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TRƯỜNG MẦM NON LONG BIÊN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NBPB “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1384690"/>
            <a:ext cx="1236618" cy="12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5357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87500" y="4656667"/>
            <a:ext cx="711200" cy="7535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903855" y="4632326"/>
            <a:ext cx="711200" cy="7535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61" y="118383"/>
            <a:ext cx="3959678" cy="3959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38" y="-771694"/>
            <a:ext cx="4553063" cy="4553063"/>
          </a:xfrm>
          <a:prstGeom prst="rect">
            <a:avLst/>
          </a:prstGeom>
        </p:spPr>
      </p:pic>
      <p:sp>
        <p:nvSpPr>
          <p:cNvPr id="9" name="L-Shape 8"/>
          <p:cNvSpPr/>
          <p:nvPr/>
        </p:nvSpPr>
        <p:spPr>
          <a:xfrm rot="18470955">
            <a:off x="9081654" y="4881577"/>
            <a:ext cx="355600" cy="228600"/>
          </a:xfrm>
          <a:prstGeom prst="corne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0" name="FILE_20220408_060127_Ghi tiêu chuẩn 10">
            <a:hlinkClick r:id="" action="ppaction://media"/>
            <a:extLst>
              <a:ext uri="{FF2B5EF4-FFF2-40B4-BE49-F238E27FC236}">
                <a16:creationId xmlns:a16="http://schemas.microsoft.com/office/drawing/2014/main" id="{A61FF5E8-CCB1-48FD-B88D-F8BD22F53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66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1858" y="1030288"/>
            <a:ext cx="1005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CON ĐÃ HOÀN THÀNH CÁC TRÒ CHƠI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61" y="3033826"/>
            <a:ext cx="3013982" cy="24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63335"/>
      </p:ext>
    </p:extLst>
  </p:cSld>
  <p:clrMapOvr>
    <a:masterClrMapping/>
  </p:clrMapOvr>
  <p:transition spd="slow" advClick="0" advTm="5000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086" y="1358537"/>
            <a:ext cx="5634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TRÒ CHƠI 1:</a:t>
            </a: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AI TINH MẮT</a:t>
            </a:r>
          </a:p>
        </p:txBody>
      </p:sp>
      <p:pic>
        <p:nvPicPr>
          <p:cNvPr id="6" name="FILE_20220408_055934_Ghi tiêu chuẩn 1">
            <a:hlinkClick r:id="" action="ppaction://media"/>
            <a:extLst>
              <a:ext uri="{FF2B5EF4-FFF2-40B4-BE49-F238E27FC236}">
                <a16:creationId xmlns:a16="http://schemas.microsoft.com/office/drawing/2014/main" id="{457B6793-8ADE-485D-BB3B-8E1BDF32E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02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693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85" y="408101"/>
            <a:ext cx="3347901" cy="3347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79" y="2359025"/>
            <a:ext cx="4709477" cy="4709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4" b="97143" l="1524" r="97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59" y="911861"/>
            <a:ext cx="2400300" cy="2400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8B94C9-6998-4210-B133-B41E8FE1EA88}"/>
              </a:ext>
            </a:extLst>
          </p:cNvPr>
          <p:cNvSpPr txBox="1"/>
          <p:nvPr/>
        </p:nvSpPr>
        <p:spPr>
          <a:xfrm>
            <a:off x="1970314" y="261844"/>
            <a:ext cx="2506845" cy="324811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B94C9-6998-4210-B133-B41E8FE1EA88}"/>
              </a:ext>
            </a:extLst>
          </p:cNvPr>
          <p:cNvSpPr txBox="1"/>
          <p:nvPr/>
        </p:nvSpPr>
        <p:spPr>
          <a:xfrm>
            <a:off x="7434944" y="1137482"/>
            <a:ext cx="3233056" cy="235736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FILE_20220408_055953_Ghi tiêu chuẩn 2">
            <a:hlinkClick r:id="" action="ppaction://media"/>
            <a:extLst>
              <a:ext uri="{FF2B5EF4-FFF2-40B4-BE49-F238E27FC236}">
                <a16:creationId xmlns:a16="http://schemas.microsoft.com/office/drawing/2014/main" id="{45E48364-8FE4-43D6-8FB4-BAC02D1CF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259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6171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34" y="2316163"/>
            <a:ext cx="4709477" cy="4709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41" l="14746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43" y="568807"/>
            <a:ext cx="3320085" cy="3320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8B94C9-6998-4210-B133-B41E8FE1EA88}"/>
              </a:ext>
            </a:extLst>
          </p:cNvPr>
          <p:cNvSpPr txBox="1"/>
          <p:nvPr/>
        </p:nvSpPr>
        <p:spPr>
          <a:xfrm>
            <a:off x="7899842" y="632593"/>
            <a:ext cx="2601686" cy="325629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B94C9-6998-4210-B133-B41E8FE1EA88}"/>
              </a:ext>
            </a:extLst>
          </p:cNvPr>
          <p:cNvSpPr txBox="1"/>
          <p:nvPr/>
        </p:nvSpPr>
        <p:spPr>
          <a:xfrm>
            <a:off x="4350806" y="2939144"/>
            <a:ext cx="3263723" cy="298268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78" y="143352"/>
            <a:ext cx="3151822" cy="3151822"/>
          </a:xfrm>
          <a:prstGeom prst="rect">
            <a:avLst/>
          </a:prstGeom>
        </p:spPr>
      </p:pic>
      <p:pic>
        <p:nvPicPr>
          <p:cNvPr id="6" name="FILE_20220408_060004_Ghi tiêu chuẩn 3">
            <a:hlinkClick r:id="" action="ppaction://media"/>
            <a:extLst>
              <a:ext uri="{FF2B5EF4-FFF2-40B4-BE49-F238E27FC236}">
                <a16:creationId xmlns:a16="http://schemas.microsoft.com/office/drawing/2014/main" id="{5921F053-58E3-4C14-8F7D-49EE77384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2194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3097" y="1576251"/>
            <a:ext cx="5094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2:</a:t>
            </a: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TÌM VẬT</a:t>
            </a:r>
          </a:p>
        </p:txBody>
      </p:sp>
      <p:pic>
        <p:nvPicPr>
          <p:cNvPr id="6" name="FILE_20220408_060017_Ghi tiêu chuẩn 4">
            <a:hlinkClick r:id="" action="ppaction://media"/>
            <a:extLst>
              <a:ext uri="{FF2B5EF4-FFF2-40B4-BE49-F238E27FC236}">
                <a16:creationId xmlns:a16="http://schemas.microsoft.com/office/drawing/2014/main" id="{A3F4BE53-B481-4C61-962B-8B245B4F4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4685" y="622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41636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88" y="2735129"/>
            <a:ext cx="9255723" cy="600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3188">
            <a:off x="3180472" y="403892"/>
            <a:ext cx="2666667" cy="2666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4114">
            <a:off x="9022252" y="461339"/>
            <a:ext cx="2698681" cy="2601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34" y="17709"/>
            <a:ext cx="3035702" cy="3029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791" y="261033"/>
            <a:ext cx="4317232" cy="2867415"/>
          </a:xfrm>
          <a:prstGeom prst="rect">
            <a:avLst/>
          </a:prstGeom>
        </p:spPr>
      </p:pic>
      <p:pic>
        <p:nvPicPr>
          <p:cNvPr id="5" name="FILE_20220408_060027_Ghi tiêu chuẩn 5">
            <a:hlinkClick r:id="" action="ppaction://media"/>
            <a:extLst>
              <a:ext uri="{FF2B5EF4-FFF2-40B4-BE49-F238E27FC236}">
                <a16:creationId xmlns:a16="http://schemas.microsoft.com/office/drawing/2014/main" id="{AFD2A50D-8A2A-4CBD-BA50-6F9B45411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149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animMotion origin="layout" path="M 4.58333E-6 -7.40741E-7 L 0.25104 0.5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25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34200"/>
                                  </p:stCondLst>
                                  <p:childTnLst>
                                    <p:animMotion origin="layout" path="M 2.91667E-6 3.7037E-7 L -0.1 0.46597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328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40700"/>
                                  </p:stCondLst>
                                  <p:childTnLst>
                                    <p:animMotion origin="layout" path="M -1.04167E-6 -4.44444E-6 L -0.27565 0.50649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9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5" y="3123632"/>
            <a:ext cx="4572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6" y="423182"/>
            <a:ext cx="2591254" cy="2591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814" y="537655"/>
            <a:ext cx="2536371" cy="2536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0" y="29994"/>
            <a:ext cx="4194915" cy="2786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9" b="89739" l="1913" r="96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52" y="284731"/>
            <a:ext cx="2586376" cy="2586376"/>
          </a:xfrm>
          <a:prstGeom prst="rect">
            <a:avLst/>
          </a:prstGeom>
        </p:spPr>
      </p:pic>
      <p:pic>
        <p:nvPicPr>
          <p:cNvPr id="9" name="FILE_20220408_060055_Ghi tiêu chuẩn 11">
            <a:hlinkClick r:id="" action="ppaction://media"/>
            <a:extLst>
              <a:ext uri="{FF2B5EF4-FFF2-40B4-BE49-F238E27FC236}">
                <a16:creationId xmlns:a16="http://schemas.microsoft.com/office/drawing/2014/main" id="{D0C3F02B-FA85-439E-960A-436B8AC64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26585" y="6161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14900"/>
                                  </p:stCondLst>
                                  <p:childTnLst>
                                    <p:animMotion origin="layout" path="M 2.91667E-6 -4.44444E-6 L 0.23841 0.4460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222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700"/>
                                  </p:stCondLst>
                                  <p:childTnLst>
                                    <p:animMotion origin="layout" path="M 2.29167E-6 -2.59259E-6 L -0.13334 0.44097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22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Motion origin="layout" path="M 1.11022E-16 -4.44444E-6 L -0.29284 0.4430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48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1589314"/>
            <a:ext cx="7500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TRÒ CHƠI 3: </a:t>
            </a: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6" name="FILE_20220408_060107_Ghi tiêu chuẩn 7">
            <a:hlinkClick r:id="" action="ppaction://media"/>
            <a:extLst>
              <a:ext uri="{FF2B5EF4-FFF2-40B4-BE49-F238E27FC236}">
                <a16:creationId xmlns:a16="http://schemas.microsoft.com/office/drawing/2014/main" id="{12703F6E-38F3-4B96-94A4-948BD634E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1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90" y="0"/>
            <a:ext cx="3990113" cy="3990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9" y="-212408"/>
            <a:ext cx="5470208" cy="547020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94601" y="4255559"/>
            <a:ext cx="711200" cy="7535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85446" y="4247190"/>
            <a:ext cx="711200" cy="7535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470955">
            <a:off x="3472401" y="4526148"/>
            <a:ext cx="355600" cy="228600"/>
          </a:xfrm>
          <a:prstGeom prst="corne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FILE_20220408_060117_Ghi tiêu chuẩn 8">
            <a:hlinkClick r:id="" action="ppaction://media"/>
            <a:extLst>
              <a:ext uri="{FF2B5EF4-FFF2-40B4-BE49-F238E27FC236}">
                <a16:creationId xmlns:a16="http://schemas.microsoft.com/office/drawing/2014/main" id="{CBC74C2A-8DAD-43C5-ADBB-61B1EEE87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303" y="6215743"/>
            <a:ext cx="609600" cy="6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4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79</Words>
  <Application>Microsoft Office PowerPoint</Application>
  <PresentationFormat>Widescreen</PresentationFormat>
  <Paragraphs>18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2022-04-07T11:38:34Z</dcterms:created>
  <dcterms:modified xsi:type="dcterms:W3CDTF">2022-05-08T13:15:32Z</dcterms:modified>
</cp:coreProperties>
</file>