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0" r:id="rId4"/>
    <p:sldId id="261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B35B-2932-4246-8DA2-6AC5B6E7C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5CC73-B141-49D8-9219-627F4E4CA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B8E2-CE44-4CA3-A86D-9AD4D407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41F2-AD47-4F9E-B86D-EC966D76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832C0-8CE9-44A0-8B3C-157D6714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AD06-5A20-4658-B579-6EBC8C39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97B21-ECFA-4DFF-AF41-715D39064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1849-A96E-44AB-9415-41EAEA0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F1E9-E373-4072-9022-56D89CFD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4BA88-F0DF-4439-A666-8507017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CA3E1-8EC1-4F77-BCF7-E84E176B2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E2DD2-D2DC-41F6-9973-D3FCA67F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9A02-A7CE-4CE3-819B-DFC2387D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073F9-AA35-4486-8C8D-77CC2248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E6B20-E36C-4393-B4EF-94E18CCF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026D-F0DE-4B43-BA0A-16099D4F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0BF8-67EE-4BB3-8263-7264C897E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E8A1-CF85-4265-A729-349C897E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5E1D2-EEBC-4C40-968E-3703F88F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55AA7-EB16-4457-8D75-CC622636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4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C3FC-604C-4724-A36F-C36B5D45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985A-E8A8-496E-B220-794BBD6B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C45E8-5363-4877-8932-ADFF0240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8C70-0ED5-4268-AB0A-12BFBE73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4685-E862-4528-91BF-6E9793D1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D494-A246-4187-BDBF-CD4332CD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88AD-C780-4340-A8E2-7B1E027D1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F324F-043E-4AC7-8219-D79334965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09AF7-C326-4919-A8CB-84A2EAF1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2D988-584F-415F-8089-9C902287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E7264-F6DA-4FB4-9FC9-928AB2D0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3628-4C0E-4B85-AA9F-670DDE89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EF350-5BE6-4CB8-986B-D78157889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E9C24-71D7-447E-806B-6B2E8C080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AADC6-0E84-424C-BECC-4D8FA40E8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07242-FF62-400F-8712-CDE414FF5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F8E0B-CABE-4752-AC19-AB4B1B06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70DE1-4AF4-4714-A244-C429C14D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B4BAB-DB8C-4769-A1E6-67C9F77E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8694-5782-4F09-8D8D-017B9C3D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2185D-0B73-4A49-B424-22625882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C5391-B20A-428E-83F2-4BBFC493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F037-5F54-486D-8D5E-047AE9D4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9FC9D-E6E9-430C-93FA-F81F816A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BB6CC-B98E-4593-A771-42771C2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21C27-0811-4783-9F1B-2F26864A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041E-7D57-40B5-8B49-1E644A0B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BA9A-18FF-4ABF-BC97-54490C2F1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E57CC-BC82-4E56-8A23-AC144E6AC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B850B-8034-4257-B9A8-F212368C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E9C85-5636-4BEA-B376-ACB13FF2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F4B5A-0F96-494B-9812-B443206A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2D35-3185-47AC-89C0-4C7F89D5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A3B64-CE82-4E12-A840-881049F12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FE2DD-E6BD-4FEE-AEF2-3C3827432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098B7-2BB3-4DE3-A8ED-514DF6FC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C7D49-8D66-4F84-A855-B6C73809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E2C58-459F-4A50-B321-19E1DDA9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8D01B-2E0D-4DB8-88AD-8D673E7C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588F5-2B93-4B51-85BE-B5714606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8126-A5F7-434A-811B-70542B88B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FB14-6607-42CD-9031-542D4CB692AF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10B73-EC37-4FB6-BCE3-D89DFA222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B150-509F-49E9-8C48-88829E40C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D25A-3399-4F93-AE55-AB4BC6E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7879C34-17CC-4A3F-8322-F7894883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0C2715-CEC1-4F30-AED9-6E52BBE2F0F5}"/>
              </a:ext>
            </a:extLst>
          </p:cNvPr>
          <p:cNvSpPr/>
          <p:nvPr/>
        </p:nvSpPr>
        <p:spPr>
          <a:xfrm>
            <a:off x="1562100" y="363538"/>
            <a:ext cx="8026400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ỦY BAN NHÂN DÂN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MẦM NON LONG BIÊN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9D4D3-F7DC-43D3-B8BF-2D7CD1E3D998}"/>
              </a:ext>
            </a:extLst>
          </p:cNvPr>
          <p:cNvSpPr/>
          <p:nvPr/>
        </p:nvSpPr>
        <p:spPr>
          <a:xfrm>
            <a:off x="914399" y="1684455"/>
            <a:ext cx="10242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HOẠT ĐỘNG PHÁT TRIỂN </a:t>
            </a: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NHẬN THỨC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75BF-2B1A-417C-B9AB-0FD7052655A6}"/>
              </a:ext>
            </a:extLst>
          </p:cNvPr>
          <p:cNvSpPr/>
          <p:nvPr/>
        </p:nvSpPr>
        <p:spPr>
          <a:xfrm>
            <a:off x="1236151" y="2562860"/>
            <a:ext cx="9278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NHẬN BIẾT</a:t>
            </a: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BIỆT HÌNH TRÒN HÌNH VUÔNG</a:t>
            </a: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90B62-E080-482C-93FF-4CFF5807A74C}"/>
              </a:ext>
            </a:extLst>
          </p:cNvPr>
          <p:cNvSpPr/>
          <p:nvPr/>
        </p:nvSpPr>
        <p:spPr>
          <a:xfrm>
            <a:off x="2743199" y="3379710"/>
            <a:ext cx="563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GIÁO VIÊN: VŨ THU HUYỀN</a:t>
            </a:r>
          </a:p>
        </p:txBody>
      </p:sp>
    </p:spTree>
    <p:extLst>
      <p:ext uri="{BB962C8B-B14F-4D97-AF65-F5344CB8AC3E}">
        <p14:creationId xmlns:p14="http://schemas.microsoft.com/office/powerpoint/2010/main" val="129466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81752737202939384">
            <a:hlinkClick r:id="" action="ppaction://media"/>
            <a:extLst>
              <a:ext uri="{FF2B5EF4-FFF2-40B4-BE49-F238E27FC236}">
                <a16:creationId xmlns:a16="http://schemas.microsoft.com/office/drawing/2014/main" id="{73D4252A-AA97-4753-8BFC-EA7819D57F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021" y="69574"/>
            <a:ext cx="11953957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2092F-C24E-49CE-93EB-09FF494B0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A45D0C-206E-441D-B7DD-6ACDB4C5D2CE}"/>
              </a:ext>
            </a:extLst>
          </p:cNvPr>
          <p:cNvSpPr/>
          <p:nvPr/>
        </p:nvSpPr>
        <p:spPr>
          <a:xfrm>
            <a:off x="3637720" y="1365388"/>
            <a:ext cx="5029202" cy="4568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16383-6D76-401C-93EE-BF95F9AA5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338B80C-FDB2-4228-ABF3-32ACB9E20C5E}"/>
              </a:ext>
            </a:extLst>
          </p:cNvPr>
          <p:cNvSpPr/>
          <p:nvPr/>
        </p:nvSpPr>
        <p:spPr>
          <a:xfrm>
            <a:off x="3407464" y="1063487"/>
            <a:ext cx="5377072" cy="50490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60AEB-68E0-415D-AD7B-10904048A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492" r="-6597" b="6130"/>
          <a:stretch/>
        </p:blipFill>
        <p:spPr>
          <a:xfrm>
            <a:off x="-198783" y="-1"/>
            <a:ext cx="13010322" cy="6848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57386-A4CF-4A61-B050-D483DAFA9065}"/>
              </a:ext>
            </a:extLst>
          </p:cNvPr>
          <p:cNvSpPr txBox="1"/>
          <p:nvPr/>
        </p:nvSpPr>
        <p:spPr>
          <a:xfrm>
            <a:off x="536713" y="626165"/>
            <a:ext cx="440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3652F-8E20-4E0E-A3FB-49C0DBB78720}"/>
              </a:ext>
            </a:extLst>
          </p:cNvPr>
          <p:cNvSpPr/>
          <p:nvPr/>
        </p:nvSpPr>
        <p:spPr>
          <a:xfrm>
            <a:off x="6003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15E3F-4E55-4EB6-99ED-7603A63AAA34}"/>
              </a:ext>
            </a:extLst>
          </p:cNvPr>
          <p:cNvSpPr/>
          <p:nvPr/>
        </p:nvSpPr>
        <p:spPr>
          <a:xfrm>
            <a:off x="-298176" y="641554"/>
            <a:ext cx="680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chơi: Thi xem ai nhanh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68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6C2B8B5-F55E-4461-A493-FB78963D7594}"/>
              </a:ext>
            </a:extLst>
          </p:cNvPr>
          <p:cNvSpPr/>
          <p:nvPr/>
        </p:nvSpPr>
        <p:spPr>
          <a:xfrm>
            <a:off x="7245625" y="1565414"/>
            <a:ext cx="4035287" cy="39358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8CFE6-63A9-486D-AD48-8C27D6626685}"/>
              </a:ext>
            </a:extLst>
          </p:cNvPr>
          <p:cNvSpPr/>
          <p:nvPr/>
        </p:nvSpPr>
        <p:spPr>
          <a:xfrm>
            <a:off x="1677595" y="1716984"/>
            <a:ext cx="3916016" cy="36327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9DF43-CCEB-41BD-820D-D062F08D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6257" y="5567838"/>
            <a:ext cx="1301481" cy="11684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858FD-4978-4E0E-845D-7D4A033E0799}"/>
              </a:ext>
            </a:extLst>
          </p:cNvPr>
          <p:cNvSpPr/>
          <p:nvPr/>
        </p:nvSpPr>
        <p:spPr>
          <a:xfrm>
            <a:off x="0" y="55209"/>
            <a:ext cx="5065160" cy="6948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1: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Thi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xem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ai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nhanh</a:t>
            </a:r>
            <a:endParaRPr lang="en-US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7720A0-5327-476C-B201-1AC8B876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05" y="3031635"/>
            <a:ext cx="4447991" cy="4447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4A8772-B89B-4B72-A41F-771149247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72" y="3919687"/>
            <a:ext cx="3051425" cy="28568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F6386E-BFC3-4670-8A42-898301CC9F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86" y="888448"/>
            <a:ext cx="2851723" cy="28517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C0AEE1-B1FA-490A-B5A9-7EB1E57D5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53" y="888448"/>
            <a:ext cx="3666219" cy="28517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35E25E-4394-427B-8A9C-4F0DF3B0E4FE}"/>
              </a:ext>
            </a:extLst>
          </p:cNvPr>
          <p:cNvSpPr/>
          <p:nvPr/>
        </p:nvSpPr>
        <p:spPr>
          <a:xfrm>
            <a:off x="91165" y="86590"/>
            <a:ext cx="6004835" cy="679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2: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Nhanh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tay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nhanh</a:t>
            </a: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m¾t</a:t>
            </a:r>
          </a:p>
        </p:txBody>
      </p:sp>
    </p:spTree>
    <p:extLst>
      <p:ext uri="{BB962C8B-B14F-4D97-AF65-F5344CB8AC3E}">
        <p14:creationId xmlns:p14="http://schemas.microsoft.com/office/powerpoint/2010/main" val="42087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55</Words>
  <Application>Microsoft Office PowerPoint</Application>
  <PresentationFormat>Widescreen</PresentationFormat>
  <Paragraphs>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2022-01-05T13:51:16Z</dcterms:created>
  <dcterms:modified xsi:type="dcterms:W3CDTF">2022-05-07T14:27:41Z</dcterms:modified>
</cp:coreProperties>
</file>