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82" r:id="rId2"/>
    <p:sldId id="316" r:id="rId3"/>
    <p:sldId id="258" r:id="rId4"/>
    <p:sldId id="265" r:id="rId5"/>
    <p:sldId id="303" r:id="rId6"/>
    <p:sldId id="304" r:id="rId7"/>
    <p:sldId id="305" r:id="rId8"/>
    <p:sldId id="306" r:id="rId9"/>
    <p:sldId id="307" r:id="rId10"/>
    <p:sldId id="308" r:id="rId11"/>
    <p:sldId id="309" r:id="rId12"/>
    <p:sldId id="267" r:id="rId13"/>
    <p:sldId id="286" r:id="rId14"/>
    <p:sldId id="311" r:id="rId15"/>
    <p:sldId id="315" r:id="rId16"/>
    <p:sldId id="283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8F15"/>
    <a:srgbClr val="349707"/>
    <a:srgbClr val="3EB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4" d="100"/>
          <a:sy n="84" d="100"/>
        </p:scale>
        <p:origin x="125" y="1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9619AB-1CDC-46DC-B213-7DA96733D1BF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F5F179-C98D-4CCF-9DE0-040BE079D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895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5F179-C98D-4CCF-9DE0-040BE079DF9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068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2CEC592-8A8A-4C36-9586-ED191AABA8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5148F2DC-6A93-4B40-9746-FD883852FC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F936C4C-C670-4833-B469-EEE3E9C67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D1A06-BCE9-44BA-BF30-562B66EBD9E7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198441E-402D-4727-A71F-BA9EAD5D9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47098AD-B146-4F5E-890A-9141FDB10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E7712-44B2-4A7E-8D8A-B704D7ABE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918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BD9C9DB-4748-4379-97F9-C820A6143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41D975D-B624-449F-A6EE-4E28772E1A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47F9E76-5D81-48BD-BA54-60A98B6DD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D1A06-BCE9-44BA-BF30-562B66EBD9E7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1046C0B-DA2A-4C47-9888-1DCEFC26D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092CF29-1FD3-47C9-8723-85162C9C8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E7712-44B2-4A7E-8D8A-B704D7ABE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80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E983BAA-110D-4072-A909-A444A968D8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CBC8A16-0DDB-43C2-BFDC-776C692F0C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96E3902-7784-4AB0-A828-FFC5508B2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D1A06-BCE9-44BA-BF30-562B66EBD9E7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590B326-190D-4128-84B2-599783113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C52D3E1-F387-4318-9560-3DA10ECFC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E7712-44B2-4A7E-8D8A-B704D7ABE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076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5BDC4D7-D77F-4DDA-8516-51FCE6063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58D95C0-8EE1-4395-929F-7D9DB1D16E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E6AD58B-B45C-4AC7-BEB6-746682F60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D1A06-BCE9-44BA-BF30-562B66EBD9E7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2704158-E9A3-40DC-A79A-BF47DBE5C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3650C2B-AA29-4A5A-A06D-01E08DF52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E7712-44B2-4A7E-8D8A-B704D7ABE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1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D3B8875-468B-479E-AF48-02C617B88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73CD556-F071-4403-8741-40C8C78ADF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856CD37-4B57-437D-9BF1-CBD7AC753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D1A06-BCE9-44BA-BF30-562B66EBD9E7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020A7A2-D0AD-47B7-9745-139317635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3B551D7-4284-4AD3-88D8-81DE5742B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E7712-44B2-4A7E-8D8A-B704D7ABE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690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A678D25-69BB-42AC-9D13-4A4177CFB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C78A242-D757-47EC-A18F-9EC127507D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67323CB-F6A9-4140-AEF8-B87A361D1C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02C4646-C270-4CE9-AC19-CBA2B2CBB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D1A06-BCE9-44BA-BF30-562B66EBD9E7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70ED844-8622-4024-9493-74FC11262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62CAF32-7869-4942-A9D7-F10D3F14A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E7712-44B2-4A7E-8D8A-B704D7ABE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775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91183C7-FC73-4E0C-9C34-E7870A428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7F1D316-0BAC-4D2F-B9CA-0BA2E0708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2F20E5B-2993-4F28-93E7-B766646340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6174F9F-2125-44A4-AC37-AC28DC565E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FA260D53-4BD1-4887-B07C-890A3AB4D0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521145F1-7395-4DAA-834F-B21ED1CF4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D1A06-BCE9-44BA-BF30-562B66EBD9E7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7CEDA55-7B56-414B-9A66-78920EBAC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E80970CF-9FFE-42FA-B043-C27BA5123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E7712-44B2-4A7E-8D8A-B704D7ABE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597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7DEBBA0-0A61-4454-B849-D761FFD47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52E30CCB-66F4-402E-91A0-BFB7EB28A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D1A06-BCE9-44BA-BF30-562B66EBD9E7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6C01E41-D9F1-44F0-8026-9509725E4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62C941D-C0F0-42A6-9E2E-EE255E886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E7712-44B2-4A7E-8D8A-B704D7ABE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941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CC5446A-E9B1-40D8-A303-5B066D0DD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D1A06-BCE9-44BA-BF30-562B66EBD9E7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96F14E2C-504D-4B0C-85B4-F7FB4E4C0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80A90E8-F5A4-44D4-AD24-E42F9928F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E7712-44B2-4A7E-8D8A-B704D7ABE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353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7FF0DFF-9436-41E0-9F33-86A458257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D0D103E-2BD4-42FE-8CB7-7E6424623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A9563C2-B613-4E4D-AAF7-64AE39E2F9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A115E6C-03A4-4809-BA5F-515112172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D1A06-BCE9-44BA-BF30-562B66EBD9E7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7AB32BC-5698-464B-94AD-B7F268061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3CC1338-A731-4C9A-A10B-F39BE0D24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E7712-44B2-4A7E-8D8A-B704D7ABE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143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FF15D57-00B9-4AEF-BC8C-AD3F9F137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A41139F-49A3-40DD-91A1-CD6FF50C42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E53B635-7C59-4407-9AAD-3E53670EB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52006C3-A34F-4080-8919-11BF29DE7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D1A06-BCE9-44BA-BF30-562B66EBD9E7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73494A9-A045-4F80-B6EC-104D69C92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74DCF5B-A3A0-44C0-93E5-276126191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E7712-44B2-4A7E-8D8A-B704D7ABE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394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47D224B9-9423-43AC-9771-07B740F9C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D008198-6F54-4E15-B8B7-E0921ED9F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7E795FC-CACD-48E9-AF5E-27A526F04F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D1A06-BCE9-44BA-BF30-562B66EBD9E7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BB0F63B-9377-436A-BBE1-502651C12C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4A6B896-5246-4559-97E1-897160728C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E7712-44B2-4A7E-8D8A-B704D7ABE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816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1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1636A5-1487-4529-B42A-2E1ED7FE84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2" y="0"/>
            <a:ext cx="12247983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C7FEEA9-1868-4B76-A14E-0BC3096153A0}"/>
              </a:ext>
            </a:extLst>
          </p:cNvPr>
          <p:cNvSpPr txBox="1"/>
          <p:nvPr/>
        </p:nvSpPr>
        <p:spPr>
          <a:xfrm>
            <a:off x="3840474" y="390627"/>
            <a:ext cx="4455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F8F15"/>
                </a:solidFill>
                <a:latin typeface="Times New Roman" panose="02020603050405020304" pitchFamily="18" charset="0"/>
              </a:rPr>
              <a:t>UỶ BAN NHÂN DÂN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F8F1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QU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F8F1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Ậ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F8F1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 LONG BIÊN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F8F15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F8F15"/>
                </a:solidFill>
                <a:latin typeface="Times New Roman" panose="02020603050405020304" pitchFamily="18" charset="0"/>
              </a:rPr>
              <a:t>TRƯỜNG MẦM NON LONG BIÊN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F8F15"/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30792A-5B7D-45EB-AD75-EAF7A13B2D0F}"/>
              </a:ext>
            </a:extLst>
          </p:cNvPr>
          <p:cNvSpPr txBox="1"/>
          <p:nvPr/>
        </p:nvSpPr>
        <p:spPr>
          <a:xfrm>
            <a:off x="4264091" y="4217437"/>
            <a:ext cx="4847404" cy="1501928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ĐỘNG: LÀM QUEN CHỮ CÁI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b="1" dirty="0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b="1" dirty="0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="1" dirty="0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b="1" dirty="0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b="1" dirty="0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vi-VN" b="1" dirty="0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l, m, n</a:t>
            </a:r>
            <a:r>
              <a:rPr lang="vi-VN" dirty="0">
                <a:solidFill>
                  <a:srgbClr val="0F8F15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endParaRPr lang="vi-VN" b="1" dirty="0">
              <a:solidFill>
                <a:srgbClr val="0F8F15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b="1" dirty="0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b="1" dirty="0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b="1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</a:t>
            </a:r>
            <a:r>
              <a:rPr lang="en-US" b="1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b="1" dirty="0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– 6 </a:t>
            </a:r>
            <a:r>
              <a:rPr lang="en-US" b="1" dirty="0" err="1">
                <a:solidFill>
                  <a:srgbClr val="0F8F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b="1" dirty="0">
              <a:solidFill>
                <a:srgbClr val="0F8F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F8F1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F8F1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F8F1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F8F1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F8F1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F8F1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F8F1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F8F1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6248F2-7A91-4401-85DD-E1E74252444C}"/>
              </a:ext>
            </a:extLst>
          </p:cNvPr>
          <p:cNvSpPr txBox="1"/>
          <p:nvPr/>
        </p:nvSpPr>
        <p:spPr>
          <a:xfrm>
            <a:off x="2296077" y="2977982"/>
            <a:ext cx="78319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 PHÁT TRIỂN NGÔN NGỮ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21F522A4-FD30-4325-914B-6B676A97AD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671" y="1105019"/>
            <a:ext cx="1468655" cy="146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89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70210" y="2753417"/>
            <a:ext cx="325789" cy="393954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5000" dirty="0">
                <a:solidFill>
                  <a:schemeClr val="accent1">
                    <a:lumMod val="50000"/>
                  </a:schemeClr>
                </a:solidFill>
                <a:latin typeface=".VnAvant" panose="020B7200000000000000"/>
              </a:rPr>
              <a:t>n</a:t>
            </a:r>
            <a:endParaRPr kumimoji="0" lang="en-US" sz="25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.VnAvant" panose="020B720000000000000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34430" y="2753417"/>
            <a:ext cx="768723" cy="393954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5000" dirty="0">
                <a:solidFill>
                  <a:srgbClr val="FF0000"/>
                </a:solidFill>
                <a:latin typeface=".VnAvant" panose="020B7200000000000000"/>
              </a:rPr>
              <a:t>N</a:t>
            </a:r>
            <a:endParaRPr kumimoji="0" lang="en-US" sz="25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44810D-D6D0-4154-8988-2FF89288AE9B}"/>
              </a:ext>
            </a:extLst>
          </p:cNvPr>
          <p:cNvSpPr txBox="1"/>
          <p:nvPr/>
        </p:nvSpPr>
        <p:spPr>
          <a:xfrm>
            <a:off x="4044531" y="601469"/>
            <a:ext cx="5144293" cy="707886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dirty="0">
                <a:solidFill>
                  <a:srgbClr val="002060"/>
                </a:solidFill>
                <a:latin typeface=".VnAvant" panose="020B7200000000000000" pitchFamily="34" charset="0"/>
              </a:rPr>
              <a:t>C</a:t>
            </a:r>
            <a:r>
              <a:rPr lang="en-001" sz="4000" kern="0" dirty="0">
                <a:solidFill>
                  <a:srgbClr val="002060"/>
                </a:solidFill>
                <a:latin typeface=".VnAvant" panose="020B7200000000000000" pitchFamily="34" charset="0"/>
              </a:rPr>
              <a:t>¸c </a:t>
            </a:r>
            <a:r>
              <a:rPr lang="en-001" sz="4000" kern="0" dirty="0" err="1">
                <a:solidFill>
                  <a:srgbClr val="002060"/>
                </a:solidFill>
                <a:latin typeface=".VnAvant" panose="020B7200000000000000" pitchFamily="34" charset="0"/>
              </a:rPr>
              <a:t>kiÓu</a:t>
            </a:r>
            <a:r>
              <a:rPr lang="en-001" sz="4000" kern="0" dirty="0">
                <a:solidFill>
                  <a:srgbClr val="002060"/>
                </a:solidFill>
                <a:latin typeface=".VnAvant" panose="020B7200000000000000" pitchFamily="34" charset="0"/>
              </a:rPr>
              <a:t> ch÷ </a:t>
            </a:r>
            <a:r>
              <a:rPr lang="en-001" sz="4000" kern="0" dirty="0" err="1">
                <a:solidFill>
                  <a:srgbClr val="002060"/>
                </a:solidFill>
                <a:latin typeface=".VnAvant" panose="020B7200000000000000" pitchFamily="34" charset="0"/>
              </a:rPr>
              <a:t>c¸i</a:t>
            </a:r>
            <a:r>
              <a:rPr lang="vi-VN" sz="4000" kern="0" dirty="0">
                <a:solidFill>
                  <a:srgbClr val="002060"/>
                </a:solidFill>
                <a:latin typeface=".VnAvant" panose="020B7200000000000000" pitchFamily="34" charset="0"/>
              </a:rPr>
              <a:t> n 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D19A8C60-47ED-4D2F-B1D5-909DA0D201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8208" y1="67667" x2="38208" y2="67667"/>
                        <a14:backgroundMark x1="23585" y1="29667" x2="23585" y2="29667"/>
                        <a14:backgroundMark x1="45283" y1="32000" x2="45283" y2="32000"/>
                        <a14:backgroundMark x1="70283" y1="31333" x2="70283" y2="31333"/>
                        <a14:backgroundMark x1="51415" y1="28333" x2="51415" y2="28333"/>
                        <a14:backgroundMark x1="28774" y1="46667" x2="28774" y2="46667"/>
                        <a14:backgroundMark x1="48113" y1="48667" x2="48113" y2="48667"/>
                        <a14:backgroundMark x1="58491" y1="45000" x2="58491" y2="45000"/>
                        <a14:backgroundMark x1="54717" y1="45000" x2="54717" y2="45000"/>
                        <a14:backgroundMark x1="77830" y1="50000" x2="77830" y2="50000"/>
                        <a14:backgroundMark x1="62264" y1="32333" x2="62264" y2="32333"/>
                        <a14:backgroundMark x1="70283" y1="34000" x2="70283" y2="34000"/>
                        <a14:backgroundMark x1="70283" y1="47000" x2="70283" y2="47000"/>
                        <a14:backgroundMark x1="71698" y1="48000" x2="71698" y2="48000"/>
                        <a14:backgroundMark x1="24528" y1="33667" x2="24528" y2="33667"/>
                        <a14:backgroundMark x1="25472" y1="52000" x2="25472" y2="52000"/>
                        <a14:backgroundMark x1="25472" y1="49333" x2="25472" y2="49333"/>
                        <a14:backgroundMark x1="75000" y1="63000" x2="75000" y2="63000"/>
                        <a14:backgroundMark x1="75000" y1="60000" x2="75000" y2="60000"/>
                        <a14:backgroundMark x1="64151" y1="66000" x2="64151" y2="66000"/>
                        <a14:backgroundMark x1="67453" y1="73667" x2="67453" y2="73667"/>
                        <a14:backgroundMark x1="64151" y1="74667" x2="64151" y2="74667"/>
                        <a14:backgroundMark x1="60849" y1="75000" x2="60849" y2="75000"/>
                        <a14:backgroundMark x1="59434" y1="64000" x2="59434" y2="64000"/>
                        <a14:backgroundMark x1="59434" y1="71333" x2="59434" y2="71333"/>
                        <a14:backgroundMark x1="62264" y1="69333" x2="62264" y2="69333"/>
                        <a14:backgroundMark x1="50472" y1="65000" x2="50472" y2="65000"/>
                        <a14:backgroundMark x1="44340" y1="71333" x2="44340" y2="71333"/>
                        <a14:backgroundMark x1="39623" y1="62000" x2="39623" y2="62000"/>
                        <a14:backgroundMark x1="37736" y1="58667" x2="37736" y2="58667"/>
                        <a14:backgroundMark x1="28774" y1="58667" x2="28774" y2="58667"/>
                        <a14:backgroundMark x1="24057" y1="59667" x2="24057" y2="59667"/>
                        <a14:backgroundMark x1="23113" y1="60667" x2="23113" y2="60667"/>
                        <a14:backgroundMark x1="18868" y1="66667" x2="18868" y2="66667"/>
                        <a14:backgroundMark x1="30660" y1="67333" x2="30660" y2="6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231" y="-690459"/>
            <a:ext cx="5962650" cy="843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86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9C90920-4BB9-4193-A163-066BDB8C3E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45568D-842B-458B-B2BB-0F4B24371696}"/>
              </a:ext>
            </a:extLst>
          </p:cNvPr>
          <p:cNvSpPr txBox="1"/>
          <p:nvPr/>
        </p:nvSpPr>
        <p:spPr>
          <a:xfrm>
            <a:off x="6748272" y="2743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378A32D7-67FE-4623-8DE1-9B361B63607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77865" y="493406"/>
            <a:ext cx="8036270" cy="707886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kern="0" dirty="0" err="1">
                <a:solidFill>
                  <a:srgbClr val="002060"/>
                </a:solidFill>
                <a:latin typeface=".VnAvant" panose="020B7200000000000000" pitchFamily="34" charset="0"/>
                <a:ea typeface="+mn-ea"/>
                <a:cs typeface="+mn-cs"/>
              </a:rPr>
              <a:t>NhËn</a:t>
            </a:r>
            <a:r>
              <a:rPr lang="vi-VN" sz="4000" kern="0" dirty="0">
                <a:solidFill>
                  <a:srgbClr val="002060"/>
                </a:solidFill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lang="vi-VN" sz="4000" kern="0" dirty="0" err="1">
                <a:solidFill>
                  <a:srgbClr val="002060"/>
                </a:solidFill>
                <a:latin typeface=".VnAvant" panose="020B7200000000000000" pitchFamily="34" charset="0"/>
                <a:ea typeface="+mn-ea"/>
                <a:cs typeface="+mn-cs"/>
              </a:rPr>
              <a:t>xÐt</a:t>
            </a:r>
            <a:r>
              <a:rPr lang="vi-VN" sz="4000" kern="0" dirty="0">
                <a:solidFill>
                  <a:srgbClr val="002060"/>
                </a:solidFill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lang="vi-VN" sz="4000" kern="0" dirty="0" err="1">
                <a:solidFill>
                  <a:srgbClr val="002060"/>
                </a:solidFill>
                <a:latin typeface=".VnAvant" panose="020B7200000000000000" pitchFamily="34" charset="0"/>
                <a:ea typeface="+mn-ea"/>
                <a:cs typeface="+mn-cs"/>
              </a:rPr>
              <a:t>nÐt</a:t>
            </a:r>
            <a:r>
              <a:rPr lang="en-001" sz="4000" kern="0" dirty="0">
                <a:solidFill>
                  <a:srgbClr val="002060"/>
                </a:solidFill>
                <a:latin typeface=".VnAvant" panose="020B7200000000000000" pitchFamily="34" charset="0"/>
              </a:rPr>
              <a:t> ch÷ </a:t>
            </a:r>
            <a:r>
              <a:rPr lang="vi-VN" sz="4000" kern="0" dirty="0">
                <a:solidFill>
                  <a:srgbClr val="002060"/>
                </a:solidFill>
                <a:latin typeface=".VnAvant" panose="020B7200000000000000" pitchFamily="34" charset="0"/>
              </a:rPr>
              <a:t>n </a:t>
            </a:r>
            <a:r>
              <a:rPr lang="vi-VN" sz="4000" kern="0" dirty="0" err="1">
                <a:solidFill>
                  <a:srgbClr val="002060"/>
                </a:solidFill>
                <a:latin typeface=".VnAvant" panose="020B7200000000000000" pitchFamily="34" charset="0"/>
              </a:rPr>
              <a:t>viÕt</a:t>
            </a:r>
            <a:r>
              <a:rPr lang="vi-VN" sz="4000" kern="0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001" sz="4000" kern="0" dirty="0" err="1">
                <a:solidFill>
                  <a:srgbClr val="002060"/>
                </a:solidFill>
                <a:latin typeface=".VnAvant" panose="020B7200000000000000" pitchFamily="34" charset="0"/>
              </a:rPr>
              <a:t>th­õ¬ng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809D3FA4-D20C-48AF-9E9F-D2086440E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8208" y1="67667" x2="38208" y2="67667"/>
                        <a14:backgroundMark x1="23585" y1="29667" x2="23585" y2="29667"/>
                        <a14:backgroundMark x1="45283" y1="32000" x2="45283" y2="32000"/>
                        <a14:backgroundMark x1="70283" y1="31333" x2="70283" y2="31333"/>
                        <a14:backgroundMark x1="51415" y1="28333" x2="51415" y2="28333"/>
                        <a14:backgroundMark x1="28774" y1="46667" x2="28774" y2="46667"/>
                        <a14:backgroundMark x1="48113" y1="48667" x2="48113" y2="48667"/>
                        <a14:backgroundMark x1="58491" y1="45000" x2="58491" y2="45000"/>
                        <a14:backgroundMark x1="54717" y1="45000" x2="54717" y2="45000"/>
                        <a14:backgroundMark x1="77830" y1="50000" x2="77830" y2="50000"/>
                        <a14:backgroundMark x1="62264" y1="32333" x2="62264" y2="32333"/>
                        <a14:backgroundMark x1="70283" y1="34000" x2="70283" y2="34000"/>
                        <a14:backgroundMark x1="70283" y1="47000" x2="70283" y2="47000"/>
                        <a14:backgroundMark x1="71698" y1="48000" x2="71698" y2="48000"/>
                        <a14:backgroundMark x1="24528" y1="33667" x2="24528" y2="33667"/>
                        <a14:backgroundMark x1="25472" y1="52000" x2="25472" y2="52000"/>
                        <a14:backgroundMark x1="25472" y1="49333" x2="25472" y2="49333"/>
                        <a14:backgroundMark x1="75000" y1="63000" x2="75000" y2="63000"/>
                        <a14:backgroundMark x1="75000" y1="60000" x2="75000" y2="60000"/>
                        <a14:backgroundMark x1="64151" y1="66000" x2="64151" y2="66000"/>
                        <a14:backgroundMark x1="67453" y1="73667" x2="67453" y2="73667"/>
                        <a14:backgroundMark x1="64151" y1="74667" x2="64151" y2="74667"/>
                        <a14:backgroundMark x1="60849" y1="75000" x2="60849" y2="75000"/>
                        <a14:backgroundMark x1="59434" y1="64000" x2="59434" y2="64000"/>
                        <a14:backgroundMark x1="59434" y1="71333" x2="59434" y2="71333"/>
                        <a14:backgroundMark x1="62264" y1="69333" x2="62264" y2="69333"/>
                        <a14:backgroundMark x1="50472" y1="65000" x2="50472" y2="65000"/>
                        <a14:backgroundMark x1="44340" y1="71333" x2="44340" y2="71333"/>
                        <a14:backgroundMark x1="39623" y1="62000" x2="39623" y2="62000"/>
                        <a14:backgroundMark x1="37736" y1="58667" x2="37736" y2="58667"/>
                        <a14:backgroundMark x1="28774" y1="58667" x2="28774" y2="58667"/>
                        <a14:backgroundMark x1="24057" y1="59667" x2="24057" y2="59667"/>
                        <a14:backgroundMark x1="23113" y1="60667" x2="23113" y2="60667"/>
                        <a14:backgroundMark x1="18868" y1="66667" x2="18868" y2="66667"/>
                        <a14:backgroundMark x1="30660" y1="67333" x2="30660" y2="6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027" y="-2142684"/>
            <a:ext cx="5962650" cy="8437713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949F611D-86C1-46EA-9A07-C29AFECB45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5094" y1="69667" x2="65094" y2="69667"/>
                        <a14:foregroundMark x1="66981" y1="67333" x2="66981" y2="67333"/>
                        <a14:foregroundMark x1="63090" y1="71000" x2="62736" y2="71333"/>
                        <a14:foregroundMark x1="63798" y1="70333" x2="63090" y2="71000"/>
                        <a14:foregroundMark x1="64151" y1="70000" x2="63798" y2="70333"/>
                        <a14:foregroundMark x1="64505" y1="69667" x2="64151" y2="70000"/>
                        <a14:foregroundMark x1="64860" y1="69333" x2="64505" y2="69667"/>
                        <a14:foregroundMark x1="65213" y1="69000" x2="64860" y2="69333"/>
                        <a14:foregroundMark x1="65566" y1="68667" x2="65213" y2="69000"/>
                        <a14:foregroundMark x1="63867" y1="71000" x2="62736" y2="72333"/>
                        <a14:foregroundMark x1="64716" y1="70000" x2="63867" y2="71000"/>
                        <a14:foregroundMark x1="65282" y1="69333" x2="64716" y2="70000"/>
                        <a14:foregroundMark x1="65848" y1="68667" x2="65282" y2="69333"/>
                        <a14:foregroundMark x1="66981" y1="67333" x2="65848" y2="68667"/>
                        <a14:foregroundMark x1="62736" y1="72333" x2="62736" y2="72333"/>
                        <a14:backgroundMark x1="23113" y1="28333" x2="23113" y2="28333"/>
                        <a14:backgroundMark x1="49057" y1="32667" x2="49057" y2="32667"/>
                        <a14:backgroundMark x1="71698" y1="31333" x2="71698" y2="31333"/>
                        <a14:backgroundMark x1="44340" y1="36667" x2="44340" y2="36667"/>
                        <a14:backgroundMark x1="27830" y1="52333" x2="27830" y2="52333"/>
                        <a14:backgroundMark x1="46698" y1="52000" x2="46698" y2="52000"/>
                        <a14:backgroundMark x1="69340" y1="54667" x2="69340" y2="54667"/>
                        <a14:backgroundMark x1="51415" y1="51667" x2="51415" y2="51667"/>
                        <a14:backgroundMark x1="52358" y1="55000" x2="52358" y2="55000"/>
                        <a14:backgroundMark x1="61792" y1="32667" x2="61792" y2="32667"/>
                        <a14:backgroundMark x1="70755" y1="32000" x2="70755" y2="32000"/>
                        <a14:backgroundMark x1="70755" y1="36000" x2="70755" y2="36000"/>
                        <a14:backgroundMark x1="66981" y1="51667" x2="66981" y2="51667"/>
                        <a14:backgroundMark x1="69811" y1="55333" x2="69811" y2="55333"/>
                        <a14:backgroundMark x1="69811" y1="56333" x2="69811" y2="56333"/>
                        <a14:backgroundMark x1="25000" y1="50667" x2="25000" y2="50667"/>
                        <a14:backgroundMark x1="20283" y1="54667" x2="20283" y2="54667"/>
                        <a14:backgroundMark x1="26415" y1="34333" x2="26415" y2="34333"/>
                        <a14:backgroundMark x1="18396" y1="68667" x2="18396" y2="68667"/>
                        <a14:backgroundMark x1="20755" y1="63333" x2="20755" y2="63333"/>
                        <a14:backgroundMark x1="24528" y1="63333" x2="24528" y2="63333"/>
                        <a14:backgroundMark x1="21698" y1="58667" x2="21698" y2="58667"/>
                        <a14:backgroundMark x1="27358" y1="59333" x2="27358" y2="59333"/>
                        <a14:backgroundMark x1="41509" y1="58667" x2="41509" y2="58667"/>
                        <a14:backgroundMark x1="36792" y1="58000" x2="41038" y2="58000"/>
                        <a14:backgroundMark x1="62736" y1="60000" x2="62736" y2="60000"/>
                        <a14:backgroundMark x1="59906" y1="59333" x2="59906" y2="59333"/>
                        <a14:backgroundMark x1="57547" y1="63333" x2="57547" y2="63333"/>
                        <a14:backgroundMark x1="68396" y1="61333" x2="68396" y2="61333"/>
                        <a14:backgroundMark x1="61792" y1="74667" x2="61792" y2="74667"/>
                        <a14:backgroundMark x1="45755" y1="70333" x2="45755" y2="70333"/>
                        <a14:backgroundMark x1="50472" y1="62000" x2="50472" y2="62000"/>
                        <a14:backgroundMark x1="38208" y1="60333" x2="29717" y2="61000"/>
                        <a14:backgroundMark x1="29717" y1="61000" x2="37736" y2="62667"/>
                        <a14:backgroundMark x1="37395" y1="67000" x2="37264" y2="68667"/>
                        <a14:backgroundMark x1="37448" y1="66333" x2="37395" y2="67000"/>
                        <a14:backgroundMark x1="37736" y1="62667" x2="37448" y2="66333"/>
                        <a14:backgroundMark x1="37264" y1="68667" x2="39151" y2="69667"/>
                        <a14:backgroundMark x1="24528" y1="33333" x2="24528" y2="33333"/>
                        <a14:backgroundMark x1="24528" y1="33667" x2="24528" y2="33667"/>
                        <a14:backgroundMark x1="26415" y1="39333" x2="26415" y2="39333"/>
                        <a14:backgroundMark x1="26415" y1="39333" x2="26415" y2="39333"/>
                        <a14:backgroundMark x1="26415" y1="39333" x2="26415" y2="39333"/>
                        <a14:backgroundMark x1="26415" y1="40667" x2="26415" y2="40667"/>
                        <a14:backgroundMark x1="26415" y1="40667" x2="33962" y2="32333"/>
                        <a14:backgroundMark x1="33962" y1="32333" x2="38679" y2="40000"/>
                        <a14:backgroundMark x1="38679" y1="40000" x2="61321" y2="39333"/>
                        <a14:backgroundMark x1="61321" y1="39333" x2="61792" y2="40667"/>
                        <a14:backgroundMark x1="62264" y1="29333" x2="62264" y2="29333"/>
                        <a14:backgroundMark x1="62264" y1="26000" x2="62264" y2="26000"/>
                        <a14:backgroundMark x1="62736" y1="46333" x2="61792" y2="46333"/>
                        <a14:backgroundMark x1="38208" y1="51333" x2="38208" y2="51333"/>
                        <a14:backgroundMark x1="14623" y1="41667" x2="14623" y2="41667"/>
                        <a14:backgroundMark x1="41038" y1="66333" x2="38679" y2="68333"/>
                        <a14:backgroundMark x1="63208" y1="68667" x2="63208" y2="68667"/>
                        <a14:backgroundMark x1="62736" y1="70000" x2="62736" y2="70000"/>
                        <a14:backgroundMark x1="62264" y1="71000" x2="62264" y2="71000"/>
                        <a14:backgroundMark x1="64151" y1="68667" x2="64151" y2="68667"/>
                        <a14:backgroundMark x1="63679" y1="69333" x2="63679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352" y="-1857761"/>
            <a:ext cx="5761305" cy="8152790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68336684-BB51-4CD7-87F6-1AFC4A870B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9245" y1="60000" x2="27818" y2="61512"/>
                        <a14:foregroundMark x1="29245" y1="59667" x2="27830" y2="61000"/>
                        <a14:foregroundMark x1="36355" y1="74667" x2="36321" y2="75000"/>
                        <a14:foregroundMark x1="36389" y1="74333" x2="36355" y2="74667"/>
                        <a14:foregroundMark x1="36456" y1="73667" x2="36389" y2="74333"/>
                        <a14:foregroundMark x1="36489" y1="73333" x2="36456" y2="73667"/>
                        <a14:foregroundMark x1="36556" y1="72667" x2="36489" y2="73333"/>
                        <a14:foregroundMark x1="36581" y1="72424" x2="36556" y2="72667"/>
                        <a14:foregroundMark x1="36860" y1="69667" x2="36836" y2="69902"/>
                        <a14:foregroundMark x1="36939" y1="68882" x2="36860" y2="69667"/>
                        <a14:foregroundMark x1="38438" y1="67219" x2="38326" y2="68248"/>
                        <a14:foregroundMark x1="38679" y1="65000" x2="38650" y2="65263"/>
                        <a14:backgroundMark x1="23585" y1="29667" x2="23585" y2="29667"/>
                        <a14:backgroundMark x1="45283" y1="32000" x2="45283" y2="32000"/>
                        <a14:backgroundMark x1="70283" y1="31333" x2="70283" y2="31333"/>
                        <a14:backgroundMark x1="51415" y1="28333" x2="51415" y2="28333"/>
                        <a14:backgroundMark x1="28774" y1="46667" x2="28774" y2="46667"/>
                        <a14:backgroundMark x1="48113" y1="48667" x2="48113" y2="48667"/>
                        <a14:backgroundMark x1="58491" y1="45000" x2="58491" y2="45000"/>
                        <a14:backgroundMark x1="54717" y1="45000" x2="54717" y2="45000"/>
                        <a14:backgroundMark x1="77830" y1="50000" x2="77830" y2="50000"/>
                        <a14:backgroundMark x1="62264" y1="32333" x2="62264" y2="32333"/>
                        <a14:backgroundMark x1="70283" y1="34000" x2="70283" y2="34000"/>
                        <a14:backgroundMark x1="70283" y1="47000" x2="70283" y2="47000"/>
                        <a14:backgroundMark x1="71698" y1="48000" x2="71698" y2="48000"/>
                        <a14:backgroundMark x1="24528" y1="33667" x2="24528" y2="33667"/>
                        <a14:backgroundMark x1="25472" y1="52000" x2="25472" y2="52000"/>
                        <a14:backgroundMark x1="25472" y1="49333" x2="25472" y2="49333"/>
                        <a14:backgroundMark x1="75000" y1="63000" x2="75000" y2="63000"/>
                        <a14:backgroundMark x1="75000" y1="60000" x2="75000" y2="60000"/>
                        <a14:backgroundMark x1="64151" y1="66000" x2="64151" y2="66000"/>
                        <a14:backgroundMark x1="67453" y1="73667" x2="67453" y2="73667"/>
                        <a14:backgroundMark x1="64151" y1="74667" x2="64151" y2="74667"/>
                        <a14:backgroundMark x1="60849" y1="75000" x2="60849" y2="75000"/>
                        <a14:backgroundMark x1="59434" y1="64000" x2="59434" y2="64000"/>
                        <a14:backgroundMark x1="59434" y1="71333" x2="59434" y2="71333"/>
                        <a14:backgroundMark x1="62264" y1="69333" x2="62264" y2="69333"/>
                        <a14:backgroundMark x1="50472" y1="65000" x2="50472" y2="65000"/>
                        <a14:backgroundMark x1="39623" y1="62000" x2="39623" y2="62000"/>
                        <a14:backgroundMark x1="37736" y1="58667" x2="37736" y2="58667"/>
                        <a14:backgroundMark x1="28774" y1="58667" x2="28774" y2="58667"/>
                        <a14:backgroundMark x1="23113" y1="60667" x2="23113" y2="60667"/>
                        <a14:backgroundMark x1="18868" y1="66667" x2="18868" y2="66667"/>
                        <a14:backgroundMark x1="41038" y1="64667" x2="41038" y2="64667"/>
                        <a14:backgroundMark x1="42453" y1="63333" x2="42453" y2="63333"/>
                        <a14:backgroundMark x1="42925" y1="62000" x2="42925" y2="62000"/>
                        <a14:backgroundMark x1="45755" y1="60667" x2="45755" y2="60667"/>
                        <a14:backgroundMark x1="48113" y1="58667" x2="48113" y2="58667"/>
                        <a14:backgroundMark x1="52358" y1="59333" x2="52358" y2="59333"/>
                        <a14:backgroundMark x1="54245" y1="60333" x2="54245" y2="60333"/>
                        <a14:backgroundMark x1="39623" y1="64333" x2="41038" y2="64333"/>
                        <a14:backgroundMark x1="39151" y1="65000" x2="39151" y2="65000"/>
                        <a14:backgroundMark x1="39151" y1="66000" x2="39151" y2="66000"/>
                        <a14:backgroundMark x1="39151" y1="67333" x2="40566" y2="67333"/>
                        <a14:backgroundMark x1="39151" y1="68000" x2="40566" y2="68000"/>
                        <a14:backgroundMark x1="29717" y1="70333" x2="29717" y2="70333"/>
                        <a14:backgroundMark x1="32075" y1="62000" x2="32075" y2="62000"/>
                        <a14:backgroundMark x1="32075" y1="60333" x2="33491" y2="60667"/>
                        <a14:backgroundMark x1="30189" y1="62000" x2="30189" y2="62000"/>
                        <a14:backgroundMark x1="30189" y1="62333" x2="26415" y2="67333"/>
                        <a14:backgroundMark x1="26415" y1="67333" x2="25943" y2="69333"/>
                        <a14:backgroundMark x1="31132" y1="75000" x2="31132" y2="75000"/>
                        <a14:backgroundMark x1="35377" y1="74667" x2="35377" y2="74667"/>
                        <a14:backgroundMark x1="36321" y1="69667" x2="36321" y2="69667"/>
                        <a14:backgroundMark x1="36321" y1="68333" x2="36321" y2="68333"/>
                        <a14:backgroundMark x1="36321" y1="69667" x2="36321" y2="69667"/>
                        <a14:backgroundMark x1="36321" y1="68667" x2="36321" y2="68667"/>
                        <a14:backgroundMark x1="35849" y1="73333" x2="35849" y2="73333"/>
                        <a14:backgroundMark x1="36321" y1="72667" x2="36321" y2="72667"/>
                        <a14:backgroundMark x1="35849" y1="72333" x2="35849" y2="72333"/>
                        <a14:backgroundMark x1="36792" y1="72667" x2="36792" y2="72667"/>
                        <a14:backgroundMark x1="36321" y1="72333" x2="36321" y2="72333"/>
                        <a14:backgroundMark x1="36321" y1="75000" x2="36321" y2="75000"/>
                        <a14:backgroundMark x1="36321" y1="74333" x2="36321" y2="74333"/>
                        <a14:backgroundMark x1="36792" y1="73667" x2="36792" y2="73667"/>
                        <a14:backgroundMark x1="26415" y1="59667" x2="26415" y2="59667"/>
                        <a14:backgroundMark x1="55660" y1="62000" x2="55660" y2="6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310" y="-2073119"/>
            <a:ext cx="5962650" cy="843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7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0.33659 -0.0141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23" y="-718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19362 -0.0247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87" y="-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48F11-3BAE-437F-B02F-607A35689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7BF707-5798-479F-A546-CCAA8FC1EA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1448A6-FCA0-44A8-AC7D-8B9A1838DFBD}"/>
              </a:ext>
            </a:extLst>
          </p:cNvPr>
          <p:cNvSpPr txBox="1"/>
          <p:nvPr/>
        </p:nvSpPr>
        <p:spPr>
          <a:xfrm>
            <a:off x="3611796" y="365125"/>
            <a:ext cx="4968408" cy="707886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001" sz="4000" kern="0" dirty="0" err="1">
                <a:solidFill>
                  <a:srgbClr val="002060"/>
                </a:solidFill>
                <a:latin typeface=".VnAvant" panose="020B7200000000000000" pitchFamily="34" charset="0"/>
              </a:rPr>
              <a:t>Trß</a:t>
            </a:r>
            <a:r>
              <a:rPr lang="en-001" sz="4000" kern="0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001" sz="4000" kern="0" dirty="0" err="1">
                <a:solidFill>
                  <a:srgbClr val="002060"/>
                </a:solidFill>
                <a:latin typeface=".VnAvant" panose="020B7200000000000000" pitchFamily="34" charset="0"/>
              </a:rPr>
              <a:t>ch¬i</a:t>
            </a:r>
            <a:r>
              <a:rPr lang="en-001" sz="4000" kern="0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001" sz="4000" kern="0" dirty="0" err="1">
                <a:solidFill>
                  <a:srgbClr val="002060"/>
                </a:solidFill>
                <a:latin typeface=".VnAvant" panose="020B7200000000000000" pitchFamily="34" charset="0"/>
              </a:rPr>
              <a:t>víi</a:t>
            </a:r>
            <a:r>
              <a:rPr lang="en-001" sz="4000" kern="0" dirty="0">
                <a:solidFill>
                  <a:srgbClr val="002060"/>
                </a:solidFill>
                <a:latin typeface=".VnAvant" panose="020B7200000000000000" pitchFamily="34" charset="0"/>
              </a:rPr>
              <a:t> ch÷ </a:t>
            </a:r>
            <a:r>
              <a:rPr lang="en-001" sz="4000" kern="0" dirty="0" err="1">
                <a:solidFill>
                  <a:srgbClr val="002060"/>
                </a:solidFill>
                <a:latin typeface=".VnAvant" panose="020B7200000000000000" pitchFamily="34" charset="0"/>
              </a:rPr>
              <a:t>c¸i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D80557-255B-45CC-9C81-1838E9A7E1B9}"/>
              </a:ext>
            </a:extLst>
          </p:cNvPr>
          <p:cNvSpPr txBox="1"/>
          <p:nvPr/>
        </p:nvSpPr>
        <p:spPr>
          <a:xfrm>
            <a:off x="1849922" y="2335352"/>
            <a:ext cx="85928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01" sz="6000" dirty="0">
                <a:solidFill>
                  <a:srgbClr val="FF0000"/>
                </a:solidFill>
                <a:latin typeface=".VnAvant" panose="020B7200000000000000"/>
                <a:cs typeface="Arabic Typesetting" panose="03020402040406030203" pitchFamily="66" charset="-78"/>
              </a:rPr>
              <a:t>Quan </a:t>
            </a:r>
            <a:r>
              <a:rPr lang="en-001" sz="6000" dirty="0" err="1">
                <a:solidFill>
                  <a:srgbClr val="FF0000"/>
                </a:solidFill>
                <a:latin typeface=".VnAvant" panose="020B7200000000000000"/>
                <a:cs typeface="Arabic Typesetting" panose="03020402040406030203" pitchFamily="66" charset="-78"/>
              </a:rPr>
              <a:t>s¸t</a:t>
            </a:r>
            <a:r>
              <a:rPr lang="en-001" sz="6000" dirty="0">
                <a:solidFill>
                  <a:srgbClr val="FF0000"/>
                </a:solidFill>
                <a:latin typeface=".VnAvant" panose="020B7200000000000000"/>
                <a:cs typeface="Arabic Typesetting" panose="03020402040406030203" pitchFamily="66" charset="-78"/>
              </a:rPr>
              <a:t> vµ </a:t>
            </a:r>
            <a:r>
              <a:rPr lang="en-001" sz="6000" dirty="0" err="1">
                <a:solidFill>
                  <a:srgbClr val="FF0000"/>
                </a:solidFill>
                <a:latin typeface=".VnAvant" panose="020B7200000000000000"/>
                <a:cs typeface="Arabic Typesetting" panose="03020402040406030203" pitchFamily="66" charset="-78"/>
              </a:rPr>
              <a:t>ph¸t</a:t>
            </a:r>
            <a:r>
              <a:rPr lang="en-001" sz="6000" dirty="0">
                <a:solidFill>
                  <a:srgbClr val="FF0000"/>
                </a:solidFill>
                <a:latin typeface=".VnAvant" panose="020B7200000000000000"/>
                <a:cs typeface="Arabic Typesetting" panose="03020402040406030203" pitchFamily="66" charset="-78"/>
              </a:rPr>
              <a:t> ©m </a:t>
            </a:r>
          </a:p>
          <a:p>
            <a:pPr algn="ctr"/>
            <a:r>
              <a:rPr lang="en-001" sz="6000" dirty="0">
                <a:solidFill>
                  <a:srgbClr val="FF0000"/>
                </a:solidFill>
                <a:latin typeface=".VnAvant" panose="020B7200000000000000"/>
                <a:cs typeface="Arabic Typesetting" panose="03020402040406030203" pitchFamily="66" charset="-78"/>
              </a:rPr>
              <a:t>ch   </a:t>
            </a:r>
            <a:r>
              <a:rPr lang="en-001" sz="6000" dirty="0" err="1">
                <a:solidFill>
                  <a:srgbClr val="FF0000"/>
                </a:solidFill>
                <a:latin typeface=".VnAvant" panose="020B7200000000000000"/>
                <a:cs typeface="Arabic Typesetting" panose="03020402040406030203" pitchFamily="66" charset="-78"/>
              </a:rPr>
              <a:t>c¸i</a:t>
            </a:r>
            <a:r>
              <a:rPr lang="en-001" sz="6000" dirty="0">
                <a:solidFill>
                  <a:srgbClr val="FF0000"/>
                </a:solidFill>
                <a:latin typeface=".VnAvant" panose="020B7200000000000000"/>
                <a:cs typeface="Arabic Typesetting" panose="03020402040406030203" pitchFamily="66" charset="-78"/>
              </a:rPr>
              <a:t>: l, m, n</a:t>
            </a:r>
            <a:endParaRPr lang="en-US" sz="6000" dirty="0">
              <a:solidFill>
                <a:srgbClr val="FF0000"/>
              </a:solidFill>
              <a:latin typeface=".VnAvant" panose="020B7200000000000000"/>
              <a:cs typeface="Arabic Typesetting" panose="03020402040406030203" pitchFamily="66" charset="-78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05F0EC3F-70CD-40B4-911D-4BC2E59DB104}"/>
              </a:ext>
            </a:extLst>
          </p:cNvPr>
          <p:cNvSpPr txBox="1"/>
          <p:nvPr/>
        </p:nvSpPr>
        <p:spPr>
          <a:xfrm>
            <a:off x="4321835" y="3166348"/>
            <a:ext cx="6431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001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ữ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08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834A4-BCE7-42C4-8F2F-0630E651B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BC9E7B-4015-48A0-8F61-E1512A514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4838E2-FC19-4D83-9719-36D2F1AA9D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322" y="-370266"/>
            <a:ext cx="7836980" cy="74995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FA26C1-F5E4-4208-84E6-61A00A13D2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672" y="506719"/>
            <a:ext cx="870448" cy="12605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6CD693-1E33-4CDE-8239-51EE8A4057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827" y="2727614"/>
            <a:ext cx="870448" cy="12605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90808B-9BCF-4AC6-8F07-C7C2D1D695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743" y="1834561"/>
            <a:ext cx="870448" cy="12605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13B6D2-42AA-4F40-83E8-786870DFD8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644" y="952448"/>
            <a:ext cx="870448" cy="12605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48CB7F-CCDF-4903-A272-4F1829C022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513" y="1515234"/>
            <a:ext cx="870448" cy="12605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F5D3A6A-FA89-4AA9-ABB5-0508F78CF1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133" y="3165508"/>
            <a:ext cx="870448" cy="12605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B70D95-DBAB-4279-9627-6F5808B5D8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283" y="3092818"/>
            <a:ext cx="870448" cy="12605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2E8C855-E4F2-47A5-B199-FCFCB58EC3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634" y="2213025"/>
            <a:ext cx="870448" cy="126057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BBE832C-E7CD-4935-B79F-8285EC168C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981" y="531786"/>
            <a:ext cx="1383252" cy="13771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2305486-2E71-4172-87C4-2D263A68BD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751" y="2748316"/>
            <a:ext cx="1269617" cy="126397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791064-1FBC-4083-9826-4F2032DCEA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548" y="1477617"/>
            <a:ext cx="1437710" cy="14313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9BA6CBE-336C-4C9E-AFEF-81528F145A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858" y="3048638"/>
            <a:ext cx="1383597" cy="13774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4DDD8CF-4D12-4C58-9ACD-2B901F492D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291" y="1119564"/>
            <a:ext cx="1383251" cy="137710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27B7C20-1440-430A-9AB4-FA7F8B21FB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693" y="2325495"/>
            <a:ext cx="1271185" cy="126553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B907AFD-23BF-427C-8EF6-3B4AD0A939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212" y="3222908"/>
            <a:ext cx="1331481" cy="132556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E7654A4-1174-4CD2-9E51-215AD9489E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602" y="1757588"/>
            <a:ext cx="1383597" cy="137744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AB785F1-3CA4-4B11-AB5E-6115F9CBAD00}"/>
              </a:ext>
            </a:extLst>
          </p:cNvPr>
          <p:cNvSpPr txBox="1"/>
          <p:nvPr/>
        </p:nvSpPr>
        <p:spPr>
          <a:xfrm>
            <a:off x="5581634" y="870983"/>
            <a:ext cx="3225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01" sz="5400" dirty="0">
                <a:solidFill>
                  <a:srgbClr val="FFFF00"/>
                </a:solidFill>
                <a:latin typeface=".VnAvant" panose="020B7200000000000000" pitchFamily="34" charset="0"/>
              </a:rPr>
              <a:t>l</a:t>
            </a:r>
            <a:endParaRPr lang="en-US" sz="5400" dirty="0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5B3AE5F-D9DC-489D-8142-94CAF03D99A7}"/>
              </a:ext>
            </a:extLst>
          </p:cNvPr>
          <p:cNvSpPr txBox="1"/>
          <p:nvPr/>
        </p:nvSpPr>
        <p:spPr>
          <a:xfrm>
            <a:off x="7256685" y="1328077"/>
            <a:ext cx="8338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01" sz="5400" dirty="0">
                <a:solidFill>
                  <a:srgbClr val="FFFF00"/>
                </a:solidFill>
                <a:latin typeface=".VnAvant" panose="020B7200000000000000" pitchFamily="34" charset="0"/>
              </a:rPr>
              <a:t>m</a:t>
            </a:r>
            <a:endParaRPr lang="en-US" sz="5400" dirty="0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5ED6CF-9283-4C82-947F-36BC52D9C042}"/>
              </a:ext>
            </a:extLst>
          </p:cNvPr>
          <p:cNvSpPr txBox="1"/>
          <p:nvPr/>
        </p:nvSpPr>
        <p:spPr>
          <a:xfrm>
            <a:off x="5732973" y="1970345"/>
            <a:ext cx="6062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001" sz="5400" dirty="0">
                <a:solidFill>
                  <a:srgbClr val="FFFF00"/>
                </a:solidFill>
                <a:latin typeface=".VnAvant" panose="020B7200000000000000" pitchFamily="34" charset="0"/>
              </a:rPr>
              <a:t>n</a:t>
            </a:r>
            <a:endParaRPr lang="en-US" sz="5400" dirty="0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4D0F360-42EF-4ECB-ABDE-94A72F9EFF95}"/>
              </a:ext>
            </a:extLst>
          </p:cNvPr>
          <p:cNvSpPr txBox="1"/>
          <p:nvPr/>
        </p:nvSpPr>
        <p:spPr>
          <a:xfrm>
            <a:off x="3755766" y="1719622"/>
            <a:ext cx="8338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01" sz="5400" dirty="0">
                <a:solidFill>
                  <a:srgbClr val="FFFF00"/>
                </a:solidFill>
                <a:latin typeface=".VnAvant" panose="020B7200000000000000" pitchFamily="34" charset="0"/>
              </a:rPr>
              <a:t>m</a:t>
            </a:r>
            <a:endParaRPr lang="en-US" sz="5400" dirty="0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2B6D30A-B8DB-4FBC-A14C-FFAB007779AD}"/>
              </a:ext>
            </a:extLst>
          </p:cNvPr>
          <p:cNvSpPr txBox="1"/>
          <p:nvPr/>
        </p:nvSpPr>
        <p:spPr>
          <a:xfrm>
            <a:off x="3020742" y="2972586"/>
            <a:ext cx="6062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01" sz="5400" dirty="0">
                <a:solidFill>
                  <a:srgbClr val="FFFF00"/>
                </a:solidFill>
                <a:latin typeface=".VnAvant" panose="020B7200000000000000" pitchFamily="34" charset="0"/>
              </a:rPr>
              <a:t>n</a:t>
            </a:r>
            <a:endParaRPr lang="en-US" sz="5400" dirty="0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90BE3B1-F8B6-4672-B5C5-FBADDD3211D0}"/>
              </a:ext>
            </a:extLst>
          </p:cNvPr>
          <p:cNvSpPr txBox="1"/>
          <p:nvPr/>
        </p:nvSpPr>
        <p:spPr>
          <a:xfrm>
            <a:off x="5635449" y="3403789"/>
            <a:ext cx="3225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01" sz="5400" dirty="0">
                <a:solidFill>
                  <a:srgbClr val="FFFF00"/>
                </a:solidFill>
                <a:latin typeface=".VnAvant" panose="020B7200000000000000" pitchFamily="34" charset="0"/>
              </a:rPr>
              <a:t>l</a:t>
            </a:r>
            <a:endParaRPr lang="en-US" sz="5400" dirty="0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8F63B43-C2B7-4696-8DEB-01C63AE37997}"/>
              </a:ext>
            </a:extLst>
          </p:cNvPr>
          <p:cNvSpPr txBox="1"/>
          <p:nvPr/>
        </p:nvSpPr>
        <p:spPr>
          <a:xfrm>
            <a:off x="7157825" y="3520778"/>
            <a:ext cx="6062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01" sz="5400" dirty="0">
                <a:solidFill>
                  <a:srgbClr val="FFFF00"/>
                </a:solidFill>
                <a:latin typeface=".VnAvant" panose="020B7200000000000000" pitchFamily="34" charset="0"/>
              </a:rPr>
              <a:t>n</a:t>
            </a:r>
            <a:endParaRPr lang="en-US" sz="5400" dirty="0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3337A39-3119-4C67-ACB4-B669C5529547}"/>
              </a:ext>
            </a:extLst>
          </p:cNvPr>
          <p:cNvSpPr txBox="1"/>
          <p:nvPr/>
        </p:nvSpPr>
        <p:spPr>
          <a:xfrm>
            <a:off x="8600271" y="2618458"/>
            <a:ext cx="3225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01" sz="5400" dirty="0">
                <a:solidFill>
                  <a:srgbClr val="FFFF00"/>
                </a:solidFill>
                <a:latin typeface=".VnAvant" panose="020B7200000000000000" pitchFamily="34" charset="0"/>
              </a:rPr>
              <a:t>l</a:t>
            </a:r>
            <a:endParaRPr lang="en-US" sz="5400" dirty="0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BC0CFE6-9578-4949-AA2D-42B9282072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693" y="4065757"/>
            <a:ext cx="1370593" cy="136450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528CAA6-58F5-4539-8800-587B25B179DF}"/>
              </a:ext>
            </a:extLst>
          </p:cNvPr>
          <p:cNvSpPr txBox="1"/>
          <p:nvPr/>
        </p:nvSpPr>
        <p:spPr>
          <a:xfrm>
            <a:off x="8404656" y="4370556"/>
            <a:ext cx="8338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01" sz="5400" dirty="0">
                <a:solidFill>
                  <a:srgbClr val="FFFF00"/>
                </a:solidFill>
                <a:latin typeface=".VnAvant" panose="020B7200000000000000" pitchFamily="34" charset="0"/>
              </a:rPr>
              <a:t>m</a:t>
            </a:r>
            <a:endParaRPr lang="en-US" sz="5400" dirty="0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915F0923-1FE1-42A0-ACC3-803F7D28C8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626" y="4001591"/>
            <a:ext cx="1331481" cy="132556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C13E60FD-519D-45AD-A0E2-84E1DE8C3900}"/>
              </a:ext>
            </a:extLst>
          </p:cNvPr>
          <p:cNvSpPr txBox="1"/>
          <p:nvPr/>
        </p:nvSpPr>
        <p:spPr>
          <a:xfrm>
            <a:off x="3893582" y="4240608"/>
            <a:ext cx="6062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01" sz="5400" dirty="0">
                <a:solidFill>
                  <a:srgbClr val="FFFF00"/>
                </a:solidFill>
                <a:latin typeface=".VnAvant" panose="020B7200000000000000" pitchFamily="34" charset="0"/>
              </a:rPr>
              <a:t>n</a:t>
            </a:r>
            <a:endParaRPr lang="en-US" sz="5400" dirty="0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57A8B8E3-05A3-4C16-B18F-C10681FD19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596" y="3531715"/>
            <a:ext cx="1015467" cy="14705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B87279F-1BA0-4590-829B-18523B0482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406" y="3700580"/>
            <a:ext cx="1015467" cy="14705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3EED42B-5831-4D60-80A8-C619E27BB1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553" y="2425324"/>
            <a:ext cx="1015467" cy="147059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E505C66-4FC7-4A57-9B1D-09C0E57779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231" y="2780138"/>
            <a:ext cx="1441317" cy="1434911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B6394078-EE19-4F85-8B31-F081BBF34EAB}"/>
              </a:ext>
            </a:extLst>
          </p:cNvPr>
          <p:cNvSpPr txBox="1"/>
          <p:nvPr/>
        </p:nvSpPr>
        <p:spPr>
          <a:xfrm>
            <a:off x="4274859" y="3175585"/>
            <a:ext cx="3225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01" sz="5400" dirty="0">
                <a:solidFill>
                  <a:srgbClr val="FFFF00"/>
                </a:solidFill>
                <a:latin typeface=".VnAvant" panose="020B7200000000000000" pitchFamily="34" charset="0"/>
              </a:rPr>
              <a:t>l</a:t>
            </a:r>
            <a:endParaRPr lang="en-US" sz="5400" dirty="0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858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5" grpId="0"/>
      <p:bldP spid="37" grpId="0"/>
      <p:bldP spid="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48F11-3BAE-437F-B02F-607A35689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7BF707-5798-479F-A546-CCAA8FC1EA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D80557-255B-45CC-9C81-1838E9A7E1B9}"/>
              </a:ext>
            </a:extLst>
          </p:cNvPr>
          <p:cNvSpPr txBox="1"/>
          <p:nvPr/>
        </p:nvSpPr>
        <p:spPr>
          <a:xfrm>
            <a:off x="1799588" y="1316780"/>
            <a:ext cx="859282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01" sz="8000" dirty="0" err="1">
                <a:solidFill>
                  <a:srgbClr val="FF0000"/>
                </a:solidFill>
                <a:latin typeface=".VnAvant" panose="020B7200000000000000"/>
                <a:cs typeface="Arabic Typesetting" panose="03020402040406030203" pitchFamily="66" charset="-78"/>
              </a:rPr>
              <a:t>TËp</a:t>
            </a:r>
            <a:r>
              <a:rPr lang="en-001" sz="8000" dirty="0">
                <a:solidFill>
                  <a:srgbClr val="FF0000"/>
                </a:solidFill>
                <a:latin typeface=".VnAvant" panose="020B7200000000000000"/>
                <a:cs typeface="Arabic Typesetting" panose="03020402040406030203" pitchFamily="66" charset="-78"/>
              </a:rPr>
              <a:t> t« </a:t>
            </a:r>
          </a:p>
          <a:p>
            <a:pPr algn="ctr"/>
            <a:r>
              <a:rPr lang="en-001" sz="8000" dirty="0">
                <a:solidFill>
                  <a:srgbClr val="FF0000"/>
                </a:solidFill>
                <a:latin typeface=".VnAvant" panose="020B7200000000000000"/>
                <a:cs typeface="Arabic Typesetting" panose="03020402040406030203" pitchFamily="66" charset="-78"/>
              </a:rPr>
              <a:t>ch   </a:t>
            </a:r>
            <a:r>
              <a:rPr lang="en-001" sz="8000" dirty="0" err="1">
                <a:solidFill>
                  <a:srgbClr val="FF0000"/>
                </a:solidFill>
                <a:latin typeface=".VnAvant" panose="020B7200000000000000"/>
                <a:cs typeface="Arabic Typesetting" panose="03020402040406030203" pitchFamily="66" charset="-78"/>
              </a:rPr>
              <a:t>c¸i</a:t>
            </a:r>
            <a:r>
              <a:rPr lang="en-001" sz="8000" dirty="0">
                <a:solidFill>
                  <a:srgbClr val="FF0000"/>
                </a:solidFill>
                <a:latin typeface=".VnAvant" panose="020B7200000000000000"/>
                <a:cs typeface="Arabic Typesetting" panose="03020402040406030203" pitchFamily="66" charset="-78"/>
              </a:rPr>
              <a:t>: l, m, n</a:t>
            </a:r>
            <a:endParaRPr lang="en-US" sz="8000" dirty="0">
              <a:solidFill>
                <a:srgbClr val="FF0000"/>
              </a:solidFill>
              <a:latin typeface=".VnAvant" panose="020B7200000000000000"/>
              <a:cs typeface="Arabic Typesetting" panose="03020402040406030203" pitchFamily="66" charset="-78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05F0EC3F-70CD-40B4-911D-4BC2E59DB104}"/>
              </a:ext>
            </a:extLst>
          </p:cNvPr>
          <p:cNvSpPr txBox="1"/>
          <p:nvPr/>
        </p:nvSpPr>
        <p:spPr>
          <a:xfrm>
            <a:off x="3619858" y="2460750"/>
            <a:ext cx="79701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001" sz="8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ữ</a:t>
            </a:r>
            <a:endParaRPr lang="en-US" sz="8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64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352CEF7-BDDE-4003-95C0-7B1FA40D3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3130592120372">
            <a:hlinkClick r:id="" action="ppaction://media"/>
            <a:extLst>
              <a:ext uri="{FF2B5EF4-FFF2-40B4-BE49-F238E27FC236}">
                <a16:creationId xmlns:a16="http://schemas.microsoft.com/office/drawing/2014/main" id="{FC897424-2ADD-407A-8F12-211DC0AA016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94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5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546"/>
            <a:ext cx="12192000" cy="70295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2105" y="2770839"/>
            <a:ext cx="10732169" cy="778069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 ơn quý phụ huynh và các con đã lắng nghe và theo dõi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37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48F11-3BAE-437F-B02F-607A35689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7BF707-5798-479F-A546-CCAA8FC1EA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30C54598-FB0A-49C3-AE8C-CC77629DA2FC}"/>
              </a:ext>
            </a:extLst>
          </p:cNvPr>
          <p:cNvSpPr txBox="1"/>
          <p:nvPr/>
        </p:nvSpPr>
        <p:spPr>
          <a:xfrm>
            <a:off x="2317526" y="1690688"/>
            <a:ext cx="7556948" cy="255454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001" sz="8000" kern="0" dirty="0">
                <a:solidFill>
                  <a:srgbClr val="FF0000"/>
                </a:solidFill>
                <a:latin typeface=".VnAvant" panose="020B7200000000000000" pitchFamily="34" charset="0"/>
              </a:rPr>
              <a:t>¤n l¹i ch÷ </a:t>
            </a:r>
            <a:r>
              <a:rPr lang="en-001" sz="8000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c¸i</a:t>
            </a:r>
            <a:endParaRPr lang="en-001" sz="8000" kern="0" dirty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001" sz="8000" kern="0" dirty="0">
                <a:solidFill>
                  <a:srgbClr val="FF0000"/>
                </a:solidFill>
                <a:latin typeface=".VnAvant" panose="020B7200000000000000" pitchFamily="34" charset="0"/>
              </a:rPr>
              <a:t> l, m, n</a:t>
            </a:r>
            <a:endParaRPr kumimoji="0" lang="en-US" sz="8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95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11">
            <a:extLst>
              <a:ext uri="{FF2B5EF4-FFF2-40B4-BE49-F238E27FC236}">
                <a16:creationId xmlns:a16="http://schemas.microsoft.com/office/drawing/2014/main" id="{137843FD-5121-44F0-92AE-9C78F2B23F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448F11-3BAE-437F-B02F-607A35689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1448A6-FCA0-44A8-AC7D-8B9A1838DFBD}"/>
              </a:ext>
            </a:extLst>
          </p:cNvPr>
          <p:cNvSpPr txBox="1"/>
          <p:nvPr/>
        </p:nvSpPr>
        <p:spPr>
          <a:xfrm>
            <a:off x="3951057" y="383393"/>
            <a:ext cx="4574378" cy="707886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Ph</a:t>
            </a:r>
            <a:r>
              <a:rPr lang="en-001" sz="4000" kern="0" dirty="0">
                <a:solidFill>
                  <a:srgbClr val="002060"/>
                </a:solidFill>
                <a:latin typeface=".VnAvant" panose="020B7200000000000000" pitchFamily="34" charset="0"/>
              </a:rPr>
              <a:t>¸t ©m ch÷ </a:t>
            </a:r>
            <a:r>
              <a:rPr lang="en-001" sz="4000" kern="0" dirty="0" err="1">
                <a:solidFill>
                  <a:srgbClr val="002060"/>
                </a:solidFill>
                <a:latin typeface=".VnAvant" panose="020B7200000000000000" pitchFamily="34" charset="0"/>
              </a:rPr>
              <a:t>c¸i</a:t>
            </a:r>
            <a:r>
              <a:rPr lang="vi-VN" sz="4000" kern="0" dirty="0">
                <a:solidFill>
                  <a:srgbClr val="002060"/>
                </a:solidFill>
                <a:latin typeface=".VnAvant" panose="020B7200000000000000" pitchFamily="34" charset="0"/>
              </a:rPr>
              <a:t> l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D80557-255B-45CC-9C81-1838E9A7E1B9}"/>
              </a:ext>
            </a:extLst>
          </p:cNvPr>
          <p:cNvSpPr txBox="1"/>
          <p:nvPr/>
        </p:nvSpPr>
        <p:spPr>
          <a:xfrm>
            <a:off x="5470848" y="850095"/>
            <a:ext cx="138715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0" dirty="0">
                <a:solidFill>
                  <a:srgbClr val="FF0000"/>
                </a:solidFill>
                <a:latin typeface=".VnAvant" panose="020B7200000000000000"/>
                <a:cs typeface="Arabic Typesetting" panose="03020402040406030203" pitchFamily="66" charset="-78"/>
              </a:rPr>
              <a:t>l</a:t>
            </a:r>
            <a:endParaRPr lang="en-US" sz="30000" dirty="0">
              <a:solidFill>
                <a:srgbClr val="FF0000"/>
              </a:solidFill>
              <a:latin typeface=".VnAvant" panose="020B7200000000000000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7666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7" grpId="1"/>
      <p:bldP spid="7" grpId="2"/>
      <p:bldP spid="7" grpId="3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42308" y="2307877"/>
            <a:ext cx="507381" cy="393954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5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.VnAvant" panose="020B7200000000000000"/>
              </a:rPr>
              <a:t>l</a:t>
            </a:r>
            <a:endParaRPr kumimoji="0" lang="en-US" sz="25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.VnAvant" panose="020B720000000000000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79418" y="2307877"/>
            <a:ext cx="768723" cy="393954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5000" dirty="0">
                <a:solidFill>
                  <a:srgbClr val="FF0000"/>
                </a:solidFill>
                <a:latin typeface=".VnAvant" panose="020B7200000000000000"/>
              </a:rPr>
              <a:t>L</a:t>
            </a:r>
            <a:endParaRPr kumimoji="0" lang="en-US" sz="25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44810D-D6D0-4154-8988-2FF89288AE9B}"/>
              </a:ext>
            </a:extLst>
          </p:cNvPr>
          <p:cNvSpPr txBox="1"/>
          <p:nvPr/>
        </p:nvSpPr>
        <p:spPr>
          <a:xfrm>
            <a:off x="4044532" y="601469"/>
            <a:ext cx="4761140" cy="707886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dirty="0">
                <a:solidFill>
                  <a:srgbClr val="002060"/>
                </a:solidFill>
                <a:latin typeface=".VnAvant" panose="020B7200000000000000" pitchFamily="34" charset="0"/>
              </a:rPr>
              <a:t>C</a:t>
            </a:r>
            <a:r>
              <a:rPr lang="en-001" sz="4000" kern="0" dirty="0">
                <a:solidFill>
                  <a:srgbClr val="002060"/>
                </a:solidFill>
                <a:latin typeface=".VnAvant" panose="020B7200000000000000" pitchFamily="34" charset="0"/>
              </a:rPr>
              <a:t>¸c </a:t>
            </a:r>
            <a:r>
              <a:rPr lang="en-001" sz="4000" kern="0" dirty="0" err="1">
                <a:solidFill>
                  <a:srgbClr val="002060"/>
                </a:solidFill>
                <a:latin typeface=".VnAvant" panose="020B7200000000000000" pitchFamily="34" charset="0"/>
              </a:rPr>
              <a:t>kiÓu</a:t>
            </a:r>
            <a:r>
              <a:rPr lang="en-001" sz="4000" kern="0" dirty="0">
                <a:solidFill>
                  <a:srgbClr val="002060"/>
                </a:solidFill>
                <a:latin typeface=".VnAvant" panose="020B7200000000000000" pitchFamily="34" charset="0"/>
              </a:rPr>
              <a:t> ch÷ </a:t>
            </a:r>
            <a:r>
              <a:rPr lang="en-001" sz="4000" kern="0" dirty="0" err="1">
                <a:solidFill>
                  <a:srgbClr val="002060"/>
                </a:solidFill>
                <a:latin typeface=".VnAvant" panose="020B7200000000000000" pitchFamily="34" charset="0"/>
              </a:rPr>
              <a:t>c¸i</a:t>
            </a:r>
            <a:r>
              <a:rPr lang="vi-VN" sz="4000" kern="0" dirty="0">
                <a:solidFill>
                  <a:srgbClr val="002060"/>
                </a:solidFill>
                <a:latin typeface=".VnAvant" panose="020B7200000000000000" pitchFamily="34" charset="0"/>
              </a:rPr>
              <a:t> l 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A2F07CE5-1422-4B36-8AE5-EB483AC04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36878" y1="28711" x2="38536" y2="27344"/>
                        <a14:backgroundMark x1="41160" y1="27051" x2="41160" y2="27051"/>
                        <a14:backgroundMark x1="48895" y1="26563" x2="48895" y2="26563"/>
                        <a14:backgroundMark x1="54972" y1="27734" x2="54972" y2="27734"/>
                        <a14:backgroundMark x1="56077" y1="35840" x2="56077" y2="35840"/>
                        <a14:backgroundMark x1="50000" y1="33594" x2="50000" y2="33594"/>
                        <a14:backgroundMark x1="43232" y1="37109" x2="43232" y2="37109"/>
                        <a14:backgroundMark x1="43646" y1="37109" x2="43646" y2="37109"/>
                        <a14:backgroundMark x1="69061" y1="35156" x2="69061" y2="35156"/>
                        <a14:backgroundMark x1="67818" y1="47559" x2="67818" y2="47559"/>
                        <a14:backgroundMark x1="47790" y1="51172" x2="47790" y2="51172"/>
                        <a14:backgroundMark x1="21961" y1="63867" x2="21961" y2="63867"/>
                        <a14:backgroundMark x1="21961" y1="63867" x2="21961" y2="63867"/>
                        <a14:backgroundMark x1="27762" y1="61426" x2="27762" y2="61426"/>
                        <a14:backgroundMark x1="21961" y1="70703" x2="21961" y2="70703"/>
                        <a14:backgroundMark x1="35497" y1="71582" x2="35497" y2="71582"/>
                        <a14:backgroundMark x1="35497" y1="71484" x2="35497" y2="71484"/>
                        <a14:backgroundMark x1="36740" y1="65332" x2="36740" y2="65332"/>
                        <a14:backgroundMark x1="47238" y1="66797" x2="47238" y2="66797"/>
                        <a14:backgroundMark x1="72514" y1="65625" x2="72514" y2="65625"/>
                        <a14:backgroundMark x1="39503" y1="73828" x2="39503" y2="73828"/>
                        <a14:backgroundMark x1="38122" y1="70508" x2="38122" y2="70508"/>
                        <a14:backgroundMark x1="43232" y1="75098" x2="43232" y2="75098"/>
                        <a14:backgroundMark x1="46823" y1="75098" x2="46823" y2="75098"/>
                        <a14:backgroundMark x1="32459" y1="58398" x2="32459" y2="583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207" y="1309355"/>
            <a:ext cx="3829538" cy="541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49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9C90920-4BB9-4193-A163-066BDB8C3E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45568D-842B-458B-B2BB-0F4B24371696}"/>
              </a:ext>
            </a:extLst>
          </p:cNvPr>
          <p:cNvSpPr txBox="1"/>
          <p:nvPr/>
        </p:nvSpPr>
        <p:spPr>
          <a:xfrm>
            <a:off x="6748272" y="2743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378A32D7-67FE-4623-8DE1-9B361B63607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74976" y="502115"/>
            <a:ext cx="7775448" cy="707886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kern="0" dirty="0" err="1">
                <a:solidFill>
                  <a:srgbClr val="002060"/>
                </a:solidFill>
                <a:latin typeface=".VnAvant" panose="020B7200000000000000" pitchFamily="34" charset="0"/>
                <a:ea typeface="+mn-ea"/>
                <a:cs typeface="+mn-cs"/>
              </a:rPr>
              <a:t>NhËn</a:t>
            </a:r>
            <a:r>
              <a:rPr lang="vi-VN" sz="4000" kern="0" dirty="0">
                <a:solidFill>
                  <a:srgbClr val="002060"/>
                </a:solidFill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lang="vi-VN" sz="4000" kern="0" dirty="0" err="1">
                <a:solidFill>
                  <a:srgbClr val="002060"/>
                </a:solidFill>
                <a:latin typeface=".VnAvant" panose="020B7200000000000000" pitchFamily="34" charset="0"/>
                <a:ea typeface="+mn-ea"/>
                <a:cs typeface="+mn-cs"/>
              </a:rPr>
              <a:t>xÐt</a:t>
            </a:r>
            <a:r>
              <a:rPr lang="vi-VN" sz="4000" kern="0" dirty="0">
                <a:solidFill>
                  <a:srgbClr val="002060"/>
                </a:solidFill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lang="vi-VN" sz="4000" kern="0" dirty="0" err="1">
                <a:solidFill>
                  <a:srgbClr val="002060"/>
                </a:solidFill>
                <a:latin typeface=".VnAvant" panose="020B7200000000000000" pitchFamily="34" charset="0"/>
                <a:ea typeface="+mn-ea"/>
                <a:cs typeface="+mn-cs"/>
              </a:rPr>
              <a:t>nÐt</a:t>
            </a:r>
            <a:r>
              <a:rPr lang="en-001" sz="4000" kern="0" dirty="0">
                <a:solidFill>
                  <a:srgbClr val="002060"/>
                </a:solidFill>
                <a:latin typeface=".VnAvant" panose="020B7200000000000000" pitchFamily="34" charset="0"/>
              </a:rPr>
              <a:t> ch÷ </a:t>
            </a:r>
            <a:r>
              <a:rPr lang="vi-VN" sz="4000" kern="0" dirty="0">
                <a:solidFill>
                  <a:srgbClr val="002060"/>
                </a:solidFill>
                <a:latin typeface=".VnAvant" panose="020B7200000000000000" pitchFamily="34" charset="0"/>
              </a:rPr>
              <a:t>l </a:t>
            </a:r>
            <a:r>
              <a:rPr lang="vi-VN" sz="4000" kern="0" dirty="0" err="1">
                <a:solidFill>
                  <a:srgbClr val="002060"/>
                </a:solidFill>
                <a:latin typeface=".VnAvant" panose="020B7200000000000000" pitchFamily="34" charset="0"/>
              </a:rPr>
              <a:t>viÕt</a:t>
            </a:r>
            <a:r>
              <a:rPr lang="vi-VN" sz="4000" kern="0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001" sz="4000" kern="0" dirty="0" err="1">
                <a:solidFill>
                  <a:srgbClr val="002060"/>
                </a:solidFill>
                <a:latin typeface=".VnAvant" panose="020B7200000000000000" pitchFamily="34" charset="0"/>
              </a:rPr>
              <a:t>th­õ¬ng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B4FAD3B5-1A38-40B4-993B-5CBE1DBFB3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36878" y1="28711" x2="38536" y2="27344"/>
                        <a14:backgroundMark x1="41160" y1="27051" x2="41160" y2="27051"/>
                        <a14:backgroundMark x1="48895" y1="26563" x2="48895" y2="26563"/>
                        <a14:backgroundMark x1="54972" y1="27734" x2="54972" y2="27734"/>
                        <a14:backgroundMark x1="56077" y1="35840" x2="56077" y2="35840"/>
                        <a14:backgroundMark x1="50000" y1="33594" x2="50000" y2="33594"/>
                        <a14:backgroundMark x1="43232" y1="37109" x2="43232" y2="37109"/>
                        <a14:backgroundMark x1="43646" y1="37109" x2="43646" y2="37109"/>
                        <a14:backgroundMark x1="69061" y1="35156" x2="69061" y2="35156"/>
                        <a14:backgroundMark x1="67818" y1="47559" x2="67818" y2="47559"/>
                        <a14:backgroundMark x1="47790" y1="51172" x2="47790" y2="51172"/>
                        <a14:backgroundMark x1="21961" y1="63867" x2="21961" y2="63867"/>
                        <a14:backgroundMark x1="21961" y1="63867" x2="21961" y2="63867"/>
                        <a14:backgroundMark x1="27762" y1="61426" x2="27762" y2="61426"/>
                        <a14:backgroundMark x1="21961" y1="70703" x2="21961" y2="70703"/>
                        <a14:backgroundMark x1="35497" y1="71582" x2="35497" y2="71582"/>
                        <a14:backgroundMark x1="35497" y1="71484" x2="35497" y2="71484"/>
                        <a14:backgroundMark x1="36740" y1="65332" x2="36740" y2="65332"/>
                        <a14:backgroundMark x1="47238" y1="66797" x2="47238" y2="66797"/>
                        <a14:backgroundMark x1="72514" y1="65625" x2="72514" y2="65625"/>
                        <a14:backgroundMark x1="39503" y1="73828" x2="39503" y2="73828"/>
                        <a14:backgroundMark x1="38122" y1="70508" x2="38122" y2="70508"/>
                        <a14:backgroundMark x1="43232" y1="75098" x2="43232" y2="75098"/>
                        <a14:backgroundMark x1="46823" y1="75098" x2="46823" y2="75098"/>
                        <a14:backgroundMark x1="32459" y1="58398" x2="32459" y2="583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283" y="-947693"/>
            <a:ext cx="6375741" cy="9017622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BC52BA7D-CE00-4749-8A58-6E25682794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8810" y1="41582" x2="38810" y2="41582"/>
                        <a14:foregroundMark x1="41429" y1="34848" x2="41429" y2="34848"/>
                        <a14:foregroundMark x1="45000" y1="33502" x2="45000" y2="33502"/>
                        <a14:foregroundMark x1="47143" y1="43266" x2="47143" y2="43266"/>
                        <a14:foregroundMark x1="47143" y1="43266" x2="35952" y2="58923"/>
                        <a14:foregroundMark x1="38810" y1="41077" x2="35000" y2="64141"/>
                        <a14:foregroundMark x1="35000" y1="64141" x2="35000" y2="64141"/>
                        <a14:foregroundMark x1="38333" y1="65488" x2="37381" y2="68350"/>
                        <a14:backgroundMark x1="38571" y1="71886" x2="42619" y2="71886"/>
                        <a14:backgroundMark x1="37619" y1="69865" x2="40476" y2="70202"/>
                        <a14:backgroundMark x1="38333" y1="69865" x2="41667" y2="70370"/>
                        <a14:backgroundMark x1="40000" y1="69529" x2="39048" y2="69192"/>
                        <a14:backgroundMark x1="38333" y1="69529" x2="38810" y2="69529"/>
                        <a14:backgroundMark x1="37857" y1="69529" x2="40238" y2="69529"/>
                        <a14:backgroundMark x1="37857" y1="68350" x2="40238" y2="686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79" y="-635859"/>
            <a:ext cx="5935120" cy="839395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D615AFA9-CB52-4930-BF6F-DB5BE585A6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4762" y1="67508" x2="54762" y2="67845"/>
                        <a14:foregroundMark x1="54524" y1="67340" x2="50000" y2="72896"/>
                        <a14:foregroundMark x1="50000" y1="72896" x2="41667" y2="74747"/>
                        <a14:foregroundMark x1="41667" y1="74747" x2="38571" y2="69360"/>
                        <a14:foregroundMark x1="38571" y1="69360" x2="38571" y2="69192"/>
                        <a14:foregroundMark x1="45714" y1="74916" x2="45714" y2="74916"/>
                        <a14:foregroundMark x1="45714" y1="75084" x2="45714" y2="75084"/>
                        <a14:foregroundMark x1="45476" y1="75084" x2="45952" y2="75084"/>
                        <a14:foregroundMark x1="45714" y1="74579" x2="48571" y2="74916"/>
                        <a14:foregroundMark x1="46667" y1="74747" x2="48095" y2="74747"/>
                        <a14:backgroundMark x1="36905" y1="65488" x2="40238" y2="656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643" y="-635859"/>
            <a:ext cx="6077020" cy="859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86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58333E-6 -2.96296E-6 L 0.25612 0.02385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99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7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11">
            <a:extLst>
              <a:ext uri="{FF2B5EF4-FFF2-40B4-BE49-F238E27FC236}">
                <a16:creationId xmlns:a16="http://schemas.microsoft.com/office/drawing/2014/main" id="{137843FD-5121-44F0-92AE-9C78F2B23F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448F11-3BAE-437F-B02F-607A35689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1448A6-FCA0-44A8-AC7D-8B9A1838DFBD}"/>
              </a:ext>
            </a:extLst>
          </p:cNvPr>
          <p:cNvSpPr txBox="1"/>
          <p:nvPr/>
        </p:nvSpPr>
        <p:spPr>
          <a:xfrm>
            <a:off x="3675528" y="496152"/>
            <a:ext cx="4977790" cy="707886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Ph</a:t>
            </a:r>
            <a:r>
              <a:rPr lang="en-001" sz="4000" kern="0" dirty="0">
                <a:solidFill>
                  <a:srgbClr val="002060"/>
                </a:solidFill>
                <a:latin typeface=".VnAvant" panose="020B7200000000000000" pitchFamily="34" charset="0"/>
              </a:rPr>
              <a:t>¸t ©m ch÷ </a:t>
            </a:r>
            <a:r>
              <a:rPr lang="en-001" sz="4000" kern="0" dirty="0" err="1">
                <a:solidFill>
                  <a:srgbClr val="002060"/>
                </a:solidFill>
                <a:latin typeface=".VnAvant" panose="020B7200000000000000" pitchFamily="34" charset="0"/>
              </a:rPr>
              <a:t>c¸i</a:t>
            </a:r>
            <a:r>
              <a:rPr lang="vi-VN" sz="4000" kern="0" dirty="0">
                <a:solidFill>
                  <a:srgbClr val="002060"/>
                </a:solidFill>
                <a:latin typeface=".VnAvant" panose="020B7200000000000000" pitchFamily="34" charset="0"/>
              </a:rPr>
              <a:t> m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D80557-255B-45CC-9C81-1838E9A7E1B9}"/>
              </a:ext>
            </a:extLst>
          </p:cNvPr>
          <p:cNvSpPr txBox="1"/>
          <p:nvPr/>
        </p:nvSpPr>
        <p:spPr>
          <a:xfrm>
            <a:off x="5470848" y="850095"/>
            <a:ext cx="138715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0" dirty="0">
                <a:solidFill>
                  <a:srgbClr val="FF0000"/>
                </a:solidFill>
                <a:latin typeface=".VnAvant" panose="020B7200000000000000"/>
                <a:cs typeface="Arabic Typesetting" panose="03020402040406030203" pitchFamily="66" charset="-78"/>
              </a:rPr>
              <a:t>m</a:t>
            </a:r>
            <a:endParaRPr lang="en-US" sz="30000" dirty="0">
              <a:solidFill>
                <a:srgbClr val="FF0000"/>
              </a:solidFill>
              <a:latin typeface=".VnAvant" panose="020B7200000000000000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5041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7" grpId="1"/>
      <p:bldP spid="7" grpId="2"/>
      <p:bldP spid="7" grpId="3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70210" y="2753417"/>
            <a:ext cx="325789" cy="393954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50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.VnAvant" panose="020B7200000000000000"/>
              </a:rPr>
              <a:t>m</a:t>
            </a:r>
            <a:endParaRPr kumimoji="0" lang="en-US" sz="25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.VnAvant" panose="020B720000000000000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34430" y="2753417"/>
            <a:ext cx="768723" cy="393954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5000" noProof="0" dirty="0">
                <a:solidFill>
                  <a:srgbClr val="FF0000"/>
                </a:solidFill>
                <a:latin typeface=".VnAvant" panose="020B7200000000000000"/>
              </a:rPr>
              <a:t>M</a:t>
            </a:r>
            <a:endParaRPr kumimoji="0" lang="en-US" sz="25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44810D-D6D0-4154-8988-2FF89288AE9B}"/>
              </a:ext>
            </a:extLst>
          </p:cNvPr>
          <p:cNvSpPr txBox="1"/>
          <p:nvPr/>
        </p:nvSpPr>
        <p:spPr>
          <a:xfrm>
            <a:off x="4044531" y="601469"/>
            <a:ext cx="5144293" cy="707886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dirty="0">
                <a:solidFill>
                  <a:srgbClr val="002060"/>
                </a:solidFill>
                <a:latin typeface=".VnAvant" panose="020B7200000000000000" pitchFamily="34" charset="0"/>
              </a:rPr>
              <a:t>C</a:t>
            </a:r>
            <a:r>
              <a:rPr lang="en-001" sz="4000" kern="0" dirty="0">
                <a:solidFill>
                  <a:srgbClr val="002060"/>
                </a:solidFill>
                <a:latin typeface=".VnAvant" panose="020B7200000000000000" pitchFamily="34" charset="0"/>
              </a:rPr>
              <a:t>¸c </a:t>
            </a:r>
            <a:r>
              <a:rPr lang="en-001" sz="4000" kern="0" dirty="0" err="1">
                <a:solidFill>
                  <a:srgbClr val="002060"/>
                </a:solidFill>
                <a:latin typeface=".VnAvant" panose="020B7200000000000000" pitchFamily="34" charset="0"/>
              </a:rPr>
              <a:t>kiÓu</a:t>
            </a:r>
            <a:r>
              <a:rPr lang="en-001" sz="4000" kern="0" dirty="0">
                <a:solidFill>
                  <a:srgbClr val="002060"/>
                </a:solidFill>
                <a:latin typeface=".VnAvant" panose="020B7200000000000000" pitchFamily="34" charset="0"/>
              </a:rPr>
              <a:t> ch÷ </a:t>
            </a:r>
            <a:r>
              <a:rPr lang="en-001" sz="4000" kern="0" dirty="0" err="1">
                <a:solidFill>
                  <a:srgbClr val="002060"/>
                </a:solidFill>
                <a:latin typeface=".VnAvant" panose="020B7200000000000000" pitchFamily="34" charset="0"/>
              </a:rPr>
              <a:t>c¸i</a:t>
            </a:r>
            <a:r>
              <a:rPr lang="vi-VN" sz="4000" kern="0" dirty="0">
                <a:solidFill>
                  <a:srgbClr val="002060"/>
                </a:solidFill>
                <a:latin typeface=".VnAvant" panose="020B7200000000000000" pitchFamily="34" charset="0"/>
              </a:rPr>
              <a:t> m 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13CF64A9-DC31-47AD-9E4E-542A3C7027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1492" y1="59082" x2="31492" y2="59082"/>
                        <a14:foregroundMark x1="31906" y1="58789" x2="31906" y2="58789"/>
                        <a14:foregroundMark x1="31768" y1="58887" x2="31768" y2="58887"/>
                        <a14:foregroundMark x1="31630" y1="58789" x2="32459" y2="58789"/>
                        <a14:backgroundMark x1="26243" y1="34473" x2="26243" y2="34473"/>
                        <a14:backgroundMark x1="47652" y1="36328" x2="47652" y2="36328"/>
                        <a14:backgroundMark x1="25967" y1="31348" x2="25967" y2="31348"/>
                        <a14:backgroundMark x1="75276" y1="32031" x2="75276" y2="32031"/>
                        <a14:backgroundMark x1="75276" y1="32031" x2="75276" y2="32031"/>
                        <a14:backgroundMark x1="75000" y1="28418" x2="75000" y2="28418"/>
                        <a14:backgroundMark x1="26243" y1="24805" x2="26243" y2="24805"/>
                        <a14:backgroundMark x1="49309" y1="28613" x2="49309" y2="28613"/>
                        <a14:backgroundMark x1="23619" y1="49805" x2="23619" y2="49805"/>
                        <a14:backgroundMark x1="56630" y1="49805" x2="56630" y2="49805"/>
                        <a14:backgroundMark x1="78039" y1="50586" x2="78039" y2="50586"/>
                        <a14:backgroundMark x1="19337" y1="66895" x2="19337" y2="66895"/>
                        <a14:backgroundMark x1="20994" y1="60840" x2="20994" y2="60840"/>
                        <a14:backgroundMark x1="27072" y1="60059" x2="27072" y2="60059"/>
                        <a14:backgroundMark x1="31768" y1="54590" x2="31768" y2="54590"/>
                        <a14:backgroundMark x1="29558" y1="35547" x2="29558" y2="35547"/>
                        <a14:backgroundMark x1="30801" y1="35254" x2="30801" y2="35254"/>
                        <a14:backgroundMark x1="30801" y1="35254" x2="30801" y2="35254"/>
                        <a14:backgroundMark x1="30801" y1="35254" x2="30801" y2="35254"/>
                        <a14:backgroundMark x1="49724" y1="34570" x2="49724" y2="34570"/>
                        <a14:backgroundMark x1="19475" y1="31543" x2="19475" y2="31543"/>
                        <a14:backgroundMark x1="29282" y1="34570" x2="29282" y2="34570"/>
                        <a14:backgroundMark x1="43232" y1="30273" x2="60083" y2="24219"/>
                        <a14:backgroundMark x1="60083" y1="24219" x2="1796" y2="34961"/>
                        <a14:backgroundMark x1="41160" y1="61523" x2="41160" y2="61523"/>
                        <a14:backgroundMark x1="59116" y1="60742" x2="59116" y2="60742"/>
                        <a14:backgroundMark x1="62845" y1="58984" x2="62845" y2="58984"/>
                        <a14:backgroundMark x1="76796" y1="62012" x2="76796" y2="62012"/>
                        <a14:backgroundMark x1="67265" y1="68457" x2="67265" y2="68457"/>
                        <a14:backgroundMark x1="60083" y1="68750" x2="60083" y2="68750"/>
                        <a14:backgroundMark x1="60773" y1="65527" x2="60773" y2="65527"/>
                        <a14:backgroundMark x1="48343" y1="66699" x2="48343" y2="66699"/>
                        <a14:backgroundMark x1="29006" y1="68555" x2="29006" y2="68555"/>
                        <a14:backgroundMark x1="85083" y1="74316" x2="85083" y2="74316"/>
                        <a14:backgroundMark x1="65884" y1="58691" x2="65884" y2="58691"/>
                        <a14:backgroundMark x1="65331" y1="58301" x2="65331" y2="58301"/>
                        <a14:backgroundMark x1="52762" y1="58691" x2="52762" y2="58691"/>
                        <a14:backgroundMark x1="37845" y1="58594" x2="37845" y2="58594"/>
                        <a14:backgroundMark x1="68923" y1="58301" x2="68923" y2="58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685" y="-914027"/>
            <a:ext cx="6261842" cy="885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93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9C90920-4BB9-4193-A163-066BDB8C3E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45568D-842B-458B-B2BB-0F4B24371696}"/>
              </a:ext>
            </a:extLst>
          </p:cNvPr>
          <p:cNvSpPr txBox="1"/>
          <p:nvPr/>
        </p:nvSpPr>
        <p:spPr>
          <a:xfrm>
            <a:off x="6748272" y="2743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378A32D7-67FE-4623-8DE1-9B361B63607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77865" y="493406"/>
            <a:ext cx="8036270" cy="707886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kern="0" dirty="0" err="1">
                <a:solidFill>
                  <a:srgbClr val="002060"/>
                </a:solidFill>
                <a:latin typeface=".VnAvant" panose="020B7200000000000000" pitchFamily="34" charset="0"/>
                <a:ea typeface="+mn-ea"/>
                <a:cs typeface="+mn-cs"/>
              </a:rPr>
              <a:t>NhËn</a:t>
            </a:r>
            <a:r>
              <a:rPr lang="vi-VN" sz="4000" kern="0" dirty="0">
                <a:solidFill>
                  <a:srgbClr val="002060"/>
                </a:solidFill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lang="vi-VN" sz="4000" kern="0" dirty="0" err="1">
                <a:solidFill>
                  <a:srgbClr val="002060"/>
                </a:solidFill>
                <a:latin typeface=".VnAvant" panose="020B7200000000000000" pitchFamily="34" charset="0"/>
                <a:ea typeface="+mn-ea"/>
                <a:cs typeface="+mn-cs"/>
              </a:rPr>
              <a:t>xÐt</a:t>
            </a:r>
            <a:r>
              <a:rPr lang="vi-VN" sz="4000" kern="0" dirty="0">
                <a:solidFill>
                  <a:srgbClr val="002060"/>
                </a:solidFill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lang="vi-VN" sz="4000" kern="0" dirty="0" err="1">
                <a:solidFill>
                  <a:srgbClr val="002060"/>
                </a:solidFill>
                <a:latin typeface=".VnAvant" panose="020B7200000000000000" pitchFamily="34" charset="0"/>
                <a:ea typeface="+mn-ea"/>
                <a:cs typeface="+mn-cs"/>
              </a:rPr>
              <a:t>nÐt</a:t>
            </a:r>
            <a:r>
              <a:rPr lang="en-001" sz="4000" kern="0" dirty="0">
                <a:solidFill>
                  <a:srgbClr val="002060"/>
                </a:solidFill>
                <a:latin typeface=".VnAvant" panose="020B7200000000000000" pitchFamily="34" charset="0"/>
              </a:rPr>
              <a:t> ch÷ </a:t>
            </a:r>
            <a:r>
              <a:rPr lang="vi-VN" sz="4000" kern="0" dirty="0">
                <a:solidFill>
                  <a:srgbClr val="002060"/>
                </a:solidFill>
                <a:latin typeface=".VnAvant" panose="020B7200000000000000" pitchFamily="34" charset="0"/>
              </a:rPr>
              <a:t>m </a:t>
            </a:r>
            <a:r>
              <a:rPr lang="vi-VN" sz="4000" kern="0" dirty="0" err="1">
                <a:solidFill>
                  <a:srgbClr val="002060"/>
                </a:solidFill>
                <a:latin typeface=".VnAvant" panose="020B7200000000000000" pitchFamily="34" charset="0"/>
              </a:rPr>
              <a:t>viÕt</a:t>
            </a:r>
            <a:r>
              <a:rPr lang="vi-VN" sz="4000" kern="0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001" sz="4000" kern="0" dirty="0" err="1">
                <a:solidFill>
                  <a:srgbClr val="002060"/>
                </a:solidFill>
                <a:latin typeface=".VnAvant" panose="020B7200000000000000" pitchFamily="34" charset="0"/>
              </a:rPr>
              <a:t>th­õ¬ng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B6EE9D0E-F189-4D57-9C28-012C9F0F23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1492" y1="59082" x2="31492" y2="59082"/>
                        <a14:foregroundMark x1="31906" y1="58789" x2="31906" y2="58789"/>
                        <a14:foregroundMark x1="31768" y1="58887" x2="31768" y2="58887"/>
                        <a14:foregroundMark x1="31630" y1="58789" x2="32459" y2="58789"/>
                        <a14:backgroundMark x1="26243" y1="34473" x2="26243" y2="34473"/>
                        <a14:backgroundMark x1="47652" y1="36328" x2="47652" y2="36328"/>
                        <a14:backgroundMark x1="25967" y1="31348" x2="25967" y2="31348"/>
                        <a14:backgroundMark x1="75276" y1="32031" x2="75276" y2="32031"/>
                        <a14:backgroundMark x1="75276" y1="32031" x2="75276" y2="32031"/>
                        <a14:backgroundMark x1="75000" y1="28418" x2="75000" y2="28418"/>
                        <a14:backgroundMark x1="26243" y1="24805" x2="26243" y2="24805"/>
                        <a14:backgroundMark x1="49309" y1="28613" x2="49309" y2="28613"/>
                        <a14:backgroundMark x1="23619" y1="49805" x2="23619" y2="49805"/>
                        <a14:backgroundMark x1="56630" y1="49805" x2="56630" y2="49805"/>
                        <a14:backgroundMark x1="78039" y1="50586" x2="78039" y2="50586"/>
                        <a14:backgroundMark x1="19337" y1="66895" x2="19337" y2="66895"/>
                        <a14:backgroundMark x1="20994" y1="60840" x2="20994" y2="60840"/>
                        <a14:backgroundMark x1="27072" y1="60059" x2="27072" y2="60059"/>
                        <a14:backgroundMark x1="31768" y1="54590" x2="31768" y2="54590"/>
                        <a14:backgroundMark x1="29558" y1="35547" x2="29558" y2="35547"/>
                        <a14:backgroundMark x1="30801" y1="35254" x2="30801" y2="35254"/>
                        <a14:backgroundMark x1="30801" y1="35254" x2="30801" y2="35254"/>
                        <a14:backgroundMark x1="30801" y1="35254" x2="30801" y2="35254"/>
                        <a14:backgroundMark x1="49724" y1="34570" x2="49724" y2="34570"/>
                        <a14:backgroundMark x1="19475" y1="31543" x2="19475" y2="31543"/>
                        <a14:backgroundMark x1="29282" y1="34570" x2="29282" y2="34570"/>
                        <a14:backgroundMark x1="43232" y1="30273" x2="60083" y2="24219"/>
                        <a14:backgroundMark x1="60083" y1="24219" x2="1796" y2="34961"/>
                        <a14:backgroundMark x1="41160" y1="61523" x2="41160" y2="61523"/>
                        <a14:backgroundMark x1="59116" y1="60742" x2="59116" y2="60742"/>
                        <a14:backgroundMark x1="62845" y1="58984" x2="62845" y2="58984"/>
                        <a14:backgroundMark x1="76796" y1="62012" x2="76796" y2="62012"/>
                        <a14:backgroundMark x1="67265" y1="68457" x2="67265" y2="68457"/>
                        <a14:backgroundMark x1="60083" y1="68750" x2="60083" y2="68750"/>
                        <a14:backgroundMark x1="60773" y1="65527" x2="60773" y2="65527"/>
                        <a14:backgroundMark x1="48343" y1="66699" x2="48343" y2="66699"/>
                        <a14:backgroundMark x1="29006" y1="68555" x2="29006" y2="68555"/>
                        <a14:backgroundMark x1="85083" y1="74316" x2="85083" y2="74316"/>
                        <a14:backgroundMark x1="65884" y1="58691" x2="65884" y2="58691"/>
                        <a14:backgroundMark x1="65331" y1="58301" x2="65331" y2="58301"/>
                        <a14:backgroundMark x1="52762" y1="58691" x2="52762" y2="58691"/>
                        <a14:backgroundMark x1="37845" y1="58594" x2="37845" y2="58594"/>
                        <a14:backgroundMark x1="68923" y1="58301" x2="68923" y2="58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882" y="-2285627"/>
            <a:ext cx="6261842" cy="8856528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D8E2D8A4-BE7D-4533-B978-7191276B1B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9245" y1="60000" x2="27818" y2="61512"/>
                        <a14:foregroundMark x1="29245" y1="59667" x2="27830" y2="61000"/>
                        <a14:foregroundMark x1="36355" y1="74667" x2="36321" y2="75000"/>
                        <a14:foregroundMark x1="36389" y1="74333" x2="36355" y2="74667"/>
                        <a14:foregroundMark x1="36456" y1="73667" x2="36389" y2="74333"/>
                        <a14:foregroundMark x1="36489" y1="73333" x2="36456" y2="73667"/>
                        <a14:foregroundMark x1="36556" y1="72667" x2="36489" y2="73333"/>
                        <a14:foregroundMark x1="36581" y1="72424" x2="36556" y2="72667"/>
                        <a14:foregroundMark x1="36860" y1="69667" x2="36836" y2="69902"/>
                        <a14:foregroundMark x1="36939" y1="68882" x2="36860" y2="69667"/>
                        <a14:foregroundMark x1="38438" y1="67219" x2="38326" y2="68248"/>
                        <a14:foregroundMark x1="38679" y1="65000" x2="38650" y2="65263"/>
                        <a14:backgroundMark x1="23585" y1="29667" x2="23585" y2="29667"/>
                        <a14:backgroundMark x1="45283" y1="32000" x2="45283" y2="32000"/>
                        <a14:backgroundMark x1="70283" y1="31333" x2="70283" y2="31333"/>
                        <a14:backgroundMark x1="51415" y1="28333" x2="51415" y2="28333"/>
                        <a14:backgroundMark x1="28774" y1="46667" x2="28774" y2="46667"/>
                        <a14:backgroundMark x1="48113" y1="48667" x2="48113" y2="48667"/>
                        <a14:backgroundMark x1="58491" y1="45000" x2="58491" y2="45000"/>
                        <a14:backgroundMark x1="54717" y1="45000" x2="54717" y2="45000"/>
                        <a14:backgroundMark x1="77830" y1="50000" x2="77830" y2="50000"/>
                        <a14:backgroundMark x1="62264" y1="32333" x2="62264" y2="32333"/>
                        <a14:backgroundMark x1="70283" y1="34000" x2="70283" y2="34000"/>
                        <a14:backgroundMark x1="70283" y1="47000" x2="70283" y2="47000"/>
                        <a14:backgroundMark x1="71698" y1="48000" x2="71698" y2="48000"/>
                        <a14:backgroundMark x1="24528" y1="33667" x2="24528" y2="33667"/>
                        <a14:backgroundMark x1="25472" y1="52000" x2="25472" y2="52000"/>
                        <a14:backgroundMark x1="25472" y1="49333" x2="25472" y2="49333"/>
                        <a14:backgroundMark x1="75000" y1="63000" x2="75000" y2="63000"/>
                        <a14:backgroundMark x1="75000" y1="60000" x2="75000" y2="60000"/>
                        <a14:backgroundMark x1="64151" y1="66000" x2="64151" y2="66000"/>
                        <a14:backgroundMark x1="67453" y1="73667" x2="67453" y2="73667"/>
                        <a14:backgroundMark x1="64151" y1="74667" x2="64151" y2="74667"/>
                        <a14:backgroundMark x1="60849" y1="75000" x2="60849" y2="75000"/>
                        <a14:backgroundMark x1="59434" y1="64000" x2="59434" y2="64000"/>
                        <a14:backgroundMark x1="59434" y1="71333" x2="59434" y2="71333"/>
                        <a14:backgroundMark x1="62264" y1="69333" x2="62264" y2="69333"/>
                        <a14:backgroundMark x1="50472" y1="65000" x2="50472" y2="65000"/>
                        <a14:backgroundMark x1="39623" y1="62000" x2="39623" y2="62000"/>
                        <a14:backgroundMark x1="37736" y1="58667" x2="37736" y2="58667"/>
                        <a14:backgroundMark x1="28774" y1="58667" x2="28774" y2="58667"/>
                        <a14:backgroundMark x1="23113" y1="60667" x2="23113" y2="60667"/>
                        <a14:backgroundMark x1="18868" y1="66667" x2="18868" y2="66667"/>
                        <a14:backgroundMark x1="41038" y1="64667" x2="41038" y2="64667"/>
                        <a14:backgroundMark x1="42453" y1="63333" x2="42453" y2="63333"/>
                        <a14:backgroundMark x1="42925" y1="62000" x2="42925" y2="62000"/>
                        <a14:backgroundMark x1="45755" y1="60667" x2="45755" y2="60667"/>
                        <a14:backgroundMark x1="48113" y1="58667" x2="48113" y2="58667"/>
                        <a14:backgroundMark x1="52358" y1="59333" x2="52358" y2="59333"/>
                        <a14:backgroundMark x1="54245" y1="60333" x2="54245" y2="60333"/>
                        <a14:backgroundMark x1="39623" y1="64333" x2="41038" y2="64333"/>
                        <a14:backgroundMark x1="39151" y1="65000" x2="39151" y2="65000"/>
                        <a14:backgroundMark x1="39151" y1="66000" x2="39151" y2="66000"/>
                        <a14:backgroundMark x1="39151" y1="67333" x2="40566" y2="67333"/>
                        <a14:backgroundMark x1="39151" y1="68000" x2="40566" y2="68000"/>
                        <a14:backgroundMark x1="29717" y1="70333" x2="29717" y2="70333"/>
                        <a14:backgroundMark x1="32075" y1="62000" x2="32075" y2="62000"/>
                        <a14:backgroundMark x1="32075" y1="60333" x2="33491" y2="60667"/>
                        <a14:backgroundMark x1="30189" y1="62000" x2="30189" y2="62000"/>
                        <a14:backgroundMark x1="30189" y1="62333" x2="26415" y2="67333"/>
                        <a14:backgroundMark x1="26415" y1="67333" x2="25943" y2="69333"/>
                        <a14:backgroundMark x1="31132" y1="75000" x2="31132" y2="75000"/>
                        <a14:backgroundMark x1="35377" y1="74667" x2="35377" y2="74667"/>
                        <a14:backgroundMark x1="36321" y1="69667" x2="36321" y2="69667"/>
                        <a14:backgroundMark x1="36321" y1="68333" x2="36321" y2="68333"/>
                        <a14:backgroundMark x1="36321" y1="69667" x2="36321" y2="69667"/>
                        <a14:backgroundMark x1="36321" y1="68667" x2="36321" y2="68667"/>
                        <a14:backgroundMark x1="35849" y1="73333" x2="35849" y2="73333"/>
                        <a14:backgroundMark x1="36321" y1="72667" x2="36321" y2="72667"/>
                        <a14:backgroundMark x1="35849" y1="72333" x2="35849" y2="72333"/>
                        <a14:backgroundMark x1="36792" y1="72667" x2="36792" y2="72667"/>
                        <a14:backgroundMark x1="36321" y1="72333" x2="36321" y2="72333"/>
                        <a14:backgroundMark x1="36321" y1="75000" x2="36321" y2="75000"/>
                        <a14:backgroundMark x1="36321" y1="74333" x2="36321" y2="74333"/>
                        <a14:backgroundMark x1="36792" y1="73667" x2="36792" y2="73667"/>
                        <a14:backgroundMark x1="26415" y1="59667" x2="26415" y2="59667"/>
                        <a14:backgroundMark x1="55660" y1="62000" x2="55660" y2="6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2101" y="-2884589"/>
            <a:ext cx="6884763" cy="9742589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77439355-CCDB-40A8-8119-FC58AD7E4E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5094" y1="69667" x2="65094" y2="69667"/>
                        <a14:foregroundMark x1="66981" y1="67333" x2="66981" y2="67333"/>
                        <a14:foregroundMark x1="63090" y1="71000" x2="62736" y2="71333"/>
                        <a14:foregroundMark x1="63798" y1="70333" x2="63090" y2="71000"/>
                        <a14:foregroundMark x1="64151" y1="70000" x2="63798" y2="70333"/>
                        <a14:foregroundMark x1="64505" y1="69667" x2="64151" y2="70000"/>
                        <a14:foregroundMark x1="64860" y1="69333" x2="64505" y2="69667"/>
                        <a14:foregroundMark x1="65213" y1="69000" x2="64860" y2="69333"/>
                        <a14:foregroundMark x1="65566" y1="68667" x2="65213" y2="69000"/>
                        <a14:foregroundMark x1="63867" y1="71000" x2="62736" y2="72333"/>
                        <a14:foregroundMark x1="64716" y1="70000" x2="63867" y2="71000"/>
                        <a14:foregroundMark x1="65282" y1="69333" x2="64716" y2="70000"/>
                        <a14:foregroundMark x1="65848" y1="68667" x2="65282" y2="69333"/>
                        <a14:foregroundMark x1="66981" y1="67333" x2="65848" y2="68667"/>
                        <a14:foregroundMark x1="62736" y1="72333" x2="62736" y2="72333"/>
                        <a14:backgroundMark x1="23113" y1="28333" x2="23113" y2="28333"/>
                        <a14:backgroundMark x1="49057" y1="32667" x2="49057" y2="32667"/>
                        <a14:backgroundMark x1="71698" y1="31333" x2="71698" y2="31333"/>
                        <a14:backgroundMark x1="44340" y1="36667" x2="44340" y2="36667"/>
                        <a14:backgroundMark x1="27830" y1="52333" x2="27830" y2="52333"/>
                        <a14:backgroundMark x1="46698" y1="52000" x2="46698" y2="52000"/>
                        <a14:backgroundMark x1="69340" y1="54667" x2="69340" y2="54667"/>
                        <a14:backgroundMark x1="51415" y1="51667" x2="51415" y2="51667"/>
                        <a14:backgroundMark x1="52358" y1="55000" x2="52358" y2="55000"/>
                        <a14:backgroundMark x1="61792" y1="32667" x2="61792" y2="32667"/>
                        <a14:backgroundMark x1="70755" y1="32000" x2="70755" y2="32000"/>
                        <a14:backgroundMark x1="70755" y1="36000" x2="70755" y2="36000"/>
                        <a14:backgroundMark x1="66981" y1="51667" x2="66981" y2="51667"/>
                        <a14:backgroundMark x1="69811" y1="55333" x2="69811" y2="55333"/>
                        <a14:backgroundMark x1="69811" y1="56333" x2="69811" y2="56333"/>
                        <a14:backgroundMark x1="25000" y1="50667" x2="25000" y2="50667"/>
                        <a14:backgroundMark x1="20283" y1="54667" x2="20283" y2="54667"/>
                        <a14:backgroundMark x1="26415" y1="34333" x2="26415" y2="34333"/>
                        <a14:backgroundMark x1="18396" y1="68667" x2="18396" y2="68667"/>
                        <a14:backgroundMark x1="20755" y1="63333" x2="20755" y2="63333"/>
                        <a14:backgroundMark x1="24528" y1="63333" x2="24528" y2="63333"/>
                        <a14:backgroundMark x1="21698" y1="58667" x2="21698" y2="58667"/>
                        <a14:backgroundMark x1="27358" y1="59333" x2="27358" y2="59333"/>
                        <a14:backgroundMark x1="41509" y1="58667" x2="41509" y2="58667"/>
                        <a14:backgroundMark x1="36792" y1="58000" x2="41038" y2="58000"/>
                        <a14:backgroundMark x1="62736" y1="60000" x2="62736" y2="60000"/>
                        <a14:backgroundMark x1="59906" y1="59333" x2="59906" y2="59333"/>
                        <a14:backgroundMark x1="57547" y1="63333" x2="57547" y2="63333"/>
                        <a14:backgroundMark x1="68396" y1="61333" x2="68396" y2="61333"/>
                        <a14:backgroundMark x1="61792" y1="74667" x2="61792" y2="74667"/>
                        <a14:backgroundMark x1="45755" y1="70333" x2="45755" y2="70333"/>
                        <a14:backgroundMark x1="50472" y1="62000" x2="50472" y2="62000"/>
                        <a14:backgroundMark x1="38208" y1="60333" x2="29717" y2="61000"/>
                        <a14:backgroundMark x1="29717" y1="61000" x2="37736" y2="62667"/>
                        <a14:backgroundMark x1="37395" y1="67000" x2="37264" y2="68667"/>
                        <a14:backgroundMark x1="37448" y1="66333" x2="37395" y2="67000"/>
                        <a14:backgroundMark x1="37736" y1="62667" x2="37448" y2="66333"/>
                        <a14:backgroundMark x1="37264" y1="68667" x2="39151" y2="69667"/>
                        <a14:backgroundMark x1="24528" y1="33333" x2="24528" y2="33333"/>
                        <a14:backgroundMark x1="24528" y1="33667" x2="24528" y2="33667"/>
                        <a14:backgroundMark x1="26415" y1="39333" x2="26415" y2="39333"/>
                        <a14:backgroundMark x1="26415" y1="39333" x2="26415" y2="39333"/>
                        <a14:backgroundMark x1="26415" y1="39333" x2="26415" y2="39333"/>
                        <a14:backgroundMark x1="26415" y1="40667" x2="26415" y2="40667"/>
                        <a14:backgroundMark x1="26415" y1="40667" x2="33962" y2="32333"/>
                        <a14:backgroundMark x1="33962" y1="32333" x2="38679" y2="40000"/>
                        <a14:backgroundMark x1="38679" y1="40000" x2="61321" y2="39333"/>
                        <a14:backgroundMark x1="61321" y1="39333" x2="61792" y2="40667"/>
                        <a14:backgroundMark x1="62264" y1="29333" x2="62264" y2="29333"/>
                        <a14:backgroundMark x1="62264" y1="26000" x2="62264" y2="26000"/>
                        <a14:backgroundMark x1="62736" y1="46333" x2="61792" y2="46333"/>
                        <a14:backgroundMark x1="38208" y1="51333" x2="38208" y2="51333"/>
                        <a14:backgroundMark x1="14623" y1="41667" x2="14623" y2="41667"/>
                        <a14:backgroundMark x1="41038" y1="66333" x2="38679" y2="68333"/>
                        <a14:backgroundMark x1="63208" y1="68667" x2="63208" y2="68667"/>
                        <a14:backgroundMark x1="62736" y1="70000" x2="62736" y2="70000"/>
                        <a14:backgroundMark x1="62264" y1="71000" x2="62264" y2="71000"/>
                        <a14:backgroundMark x1="64151" y1="68667" x2="64151" y2="68667"/>
                        <a14:backgroundMark x1="63679" y1="69333" x2="63679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089" y="-2296999"/>
            <a:ext cx="6261842" cy="8861098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0BCAE79B-E39B-4BA9-9334-0043B99D3C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9245" y1="60000" x2="27818" y2="61512"/>
                        <a14:foregroundMark x1="29245" y1="59667" x2="27830" y2="61000"/>
                        <a14:foregroundMark x1="36355" y1="74667" x2="36321" y2="75000"/>
                        <a14:foregroundMark x1="36389" y1="74333" x2="36355" y2="74667"/>
                        <a14:foregroundMark x1="36456" y1="73667" x2="36389" y2="74333"/>
                        <a14:foregroundMark x1="36489" y1="73333" x2="36456" y2="73667"/>
                        <a14:foregroundMark x1="36556" y1="72667" x2="36489" y2="73333"/>
                        <a14:foregroundMark x1="36581" y1="72424" x2="36556" y2="72667"/>
                        <a14:foregroundMark x1="36860" y1="69667" x2="36836" y2="69902"/>
                        <a14:foregroundMark x1="36939" y1="68882" x2="36860" y2="69667"/>
                        <a14:foregroundMark x1="38438" y1="67219" x2="38326" y2="68248"/>
                        <a14:foregroundMark x1="38679" y1="65000" x2="38650" y2="65263"/>
                        <a14:backgroundMark x1="23585" y1="29667" x2="23585" y2="29667"/>
                        <a14:backgroundMark x1="45283" y1="32000" x2="45283" y2="32000"/>
                        <a14:backgroundMark x1="70283" y1="31333" x2="70283" y2="31333"/>
                        <a14:backgroundMark x1="51415" y1="28333" x2="51415" y2="28333"/>
                        <a14:backgroundMark x1="28774" y1="46667" x2="28774" y2="46667"/>
                        <a14:backgroundMark x1="48113" y1="48667" x2="48113" y2="48667"/>
                        <a14:backgroundMark x1="58491" y1="45000" x2="58491" y2="45000"/>
                        <a14:backgroundMark x1="54717" y1="45000" x2="54717" y2="45000"/>
                        <a14:backgroundMark x1="77830" y1="50000" x2="77830" y2="50000"/>
                        <a14:backgroundMark x1="62264" y1="32333" x2="62264" y2="32333"/>
                        <a14:backgroundMark x1="70283" y1="34000" x2="70283" y2="34000"/>
                        <a14:backgroundMark x1="70283" y1="47000" x2="70283" y2="47000"/>
                        <a14:backgroundMark x1="71698" y1="48000" x2="71698" y2="48000"/>
                        <a14:backgroundMark x1="24528" y1="33667" x2="24528" y2="33667"/>
                        <a14:backgroundMark x1="25472" y1="52000" x2="25472" y2="52000"/>
                        <a14:backgroundMark x1="25472" y1="49333" x2="25472" y2="49333"/>
                        <a14:backgroundMark x1="75000" y1="63000" x2="75000" y2="63000"/>
                        <a14:backgroundMark x1="75000" y1="60000" x2="75000" y2="60000"/>
                        <a14:backgroundMark x1="64151" y1="66000" x2="64151" y2="66000"/>
                        <a14:backgroundMark x1="67453" y1="73667" x2="67453" y2="73667"/>
                        <a14:backgroundMark x1="64151" y1="74667" x2="64151" y2="74667"/>
                        <a14:backgroundMark x1="60849" y1="75000" x2="60849" y2="75000"/>
                        <a14:backgroundMark x1="59434" y1="64000" x2="59434" y2="64000"/>
                        <a14:backgroundMark x1="59434" y1="71333" x2="59434" y2="71333"/>
                        <a14:backgroundMark x1="62264" y1="69333" x2="62264" y2="69333"/>
                        <a14:backgroundMark x1="50472" y1="65000" x2="50472" y2="65000"/>
                        <a14:backgroundMark x1="39623" y1="62000" x2="39623" y2="62000"/>
                        <a14:backgroundMark x1="37736" y1="58667" x2="37736" y2="58667"/>
                        <a14:backgroundMark x1="28774" y1="58667" x2="28774" y2="58667"/>
                        <a14:backgroundMark x1="23113" y1="60667" x2="23113" y2="60667"/>
                        <a14:backgroundMark x1="18868" y1="66667" x2="18868" y2="66667"/>
                        <a14:backgroundMark x1="41038" y1="64667" x2="41038" y2="64667"/>
                        <a14:backgroundMark x1="42453" y1="63333" x2="42453" y2="63333"/>
                        <a14:backgroundMark x1="42925" y1="62000" x2="42925" y2="62000"/>
                        <a14:backgroundMark x1="45755" y1="60667" x2="45755" y2="60667"/>
                        <a14:backgroundMark x1="48113" y1="58667" x2="48113" y2="58667"/>
                        <a14:backgroundMark x1="52358" y1="59333" x2="52358" y2="59333"/>
                        <a14:backgroundMark x1="54245" y1="60333" x2="54245" y2="60333"/>
                        <a14:backgroundMark x1="39623" y1="64333" x2="41038" y2="64333"/>
                        <a14:backgroundMark x1="39151" y1="65000" x2="39151" y2="65000"/>
                        <a14:backgroundMark x1="39151" y1="66000" x2="39151" y2="66000"/>
                        <a14:backgroundMark x1="39151" y1="67333" x2="40566" y2="67333"/>
                        <a14:backgroundMark x1="39151" y1="68000" x2="40566" y2="68000"/>
                        <a14:backgroundMark x1="29717" y1="70333" x2="29717" y2="70333"/>
                        <a14:backgroundMark x1="32075" y1="62000" x2="32075" y2="62000"/>
                        <a14:backgroundMark x1="32075" y1="60333" x2="33491" y2="60667"/>
                        <a14:backgroundMark x1="30189" y1="62000" x2="30189" y2="62000"/>
                        <a14:backgroundMark x1="30189" y1="62333" x2="26415" y2="67333"/>
                        <a14:backgroundMark x1="26415" y1="67333" x2="25943" y2="69333"/>
                        <a14:backgroundMark x1="31132" y1="75000" x2="31132" y2="75000"/>
                        <a14:backgroundMark x1="35377" y1="74667" x2="35377" y2="74667"/>
                        <a14:backgroundMark x1="36321" y1="69667" x2="36321" y2="69667"/>
                        <a14:backgroundMark x1="36321" y1="68333" x2="36321" y2="68333"/>
                        <a14:backgroundMark x1="36321" y1="69667" x2="36321" y2="69667"/>
                        <a14:backgroundMark x1="36321" y1="68667" x2="36321" y2="68667"/>
                        <a14:backgroundMark x1="35849" y1="73333" x2="35849" y2="73333"/>
                        <a14:backgroundMark x1="36321" y1="72667" x2="36321" y2="72667"/>
                        <a14:backgroundMark x1="35849" y1="72333" x2="35849" y2="72333"/>
                        <a14:backgroundMark x1="36792" y1="72667" x2="36792" y2="72667"/>
                        <a14:backgroundMark x1="36321" y1="72333" x2="36321" y2="72333"/>
                        <a14:backgroundMark x1="36321" y1="75000" x2="36321" y2="75000"/>
                        <a14:backgroundMark x1="36321" y1="74333" x2="36321" y2="74333"/>
                        <a14:backgroundMark x1="36792" y1="73667" x2="36792" y2="73667"/>
                        <a14:backgroundMark x1="26415" y1="59667" x2="26415" y2="59667"/>
                        <a14:backgroundMark x1="55660" y1="62000" x2="55660" y2="6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613" y="-2966277"/>
            <a:ext cx="8117441" cy="990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91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209 L 0.25885 0.0141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30" y="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-0.34635 0.0027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1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11111E-6 L -0.26745 -0.00185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72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11">
            <a:extLst>
              <a:ext uri="{FF2B5EF4-FFF2-40B4-BE49-F238E27FC236}">
                <a16:creationId xmlns:a16="http://schemas.microsoft.com/office/drawing/2014/main" id="{137843FD-5121-44F0-92AE-9C78F2B23F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448F11-3BAE-437F-B02F-607A35689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1448A6-FCA0-44A8-AC7D-8B9A1838DFBD}"/>
              </a:ext>
            </a:extLst>
          </p:cNvPr>
          <p:cNvSpPr txBox="1"/>
          <p:nvPr/>
        </p:nvSpPr>
        <p:spPr>
          <a:xfrm>
            <a:off x="3675528" y="496152"/>
            <a:ext cx="4977790" cy="707886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Ph</a:t>
            </a:r>
            <a:r>
              <a:rPr lang="en-001" sz="4000" kern="0" dirty="0">
                <a:solidFill>
                  <a:srgbClr val="002060"/>
                </a:solidFill>
                <a:latin typeface=".VnAvant" panose="020B7200000000000000" pitchFamily="34" charset="0"/>
              </a:rPr>
              <a:t>¸t ©m ch÷ </a:t>
            </a:r>
            <a:r>
              <a:rPr lang="en-001" sz="4000" kern="0" dirty="0" err="1">
                <a:solidFill>
                  <a:srgbClr val="002060"/>
                </a:solidFill>
                <a:latin typeface=".VnAvant" panose="020B7200000000000000" pitchFamily="34" charset="0"/>
              </a:rPr>
              <a:t>c¸i</a:t>
            </a:r>
            <a:r>
              <a:rPr lang="vi-VN" sz="4000" kern="0" dirty="0">
                <a:solidFill>
                  <a:srgbClr val="002060"/>
                </a:solidFill>
                <a:latin typeface=".VnAvant" panose="020B7200000000000000" pitchFamily="34" charset="0"/>
              </a:rPr>
              <a:t> n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D80557-255B-45CC-9C81-1838E9A7E1B9}"/>
              </a:ext>
            </a:extLst>
          </p:cNvPr>
          <p:cNvSpPr txBox="1"/>
          <p:nvPr/>
        </p:nvSpPr>
        <p:spPr>
          <a:xfrm>
            <a:off x="5470847" y="928473"/>
            <a:ext cx="138715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0" dirty="0">
                <a:solidFill>
                  <a:srgbClr val="FF0000"/>
                </a:solidFill>
                <a:latin typeface=".VnAvant" panose="020B7200000000000000"/>
                <a:cs typeface="Arabic Typesetting" panose="03020402040406030203" pitchFamily="66" charset="-78"/>
              </a:rPr>
              <a:t>n</a:t>
            </a:r>
            <a:endParaRPr lang="en-US" sz="30000" dirty="0">
              <a:solidFill>
                <a:srgbClr val="FF0000"/>
              </a:solidFill>
              <a:latin typeface=".VnAvant" panose="020B7200000000000000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6141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7" grpId="1"/>
      <p:bldP spid="7" grpId="2"/>
      <p:bldP spid="7" grpId="3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FOLDER" val="C:\Users\Admin\Desktop\Tap to l, m, n\"/>
  <p:tag name="ISPRING_PRESENTATION_PATH" val="C:\Users\Admin\Desktop\Tap to l, m, n.pptx"/>
  <p:tag name="ISPRING_PROJECT_VERSION" val="9.3"/>
  <p:tag name="ISPRING_PROJECT_FOLDER_UPDATED" val="1"/>
  <p:tag name="ISPRING_SCREEN_RECS_UPDATED" val="C:\Users\Admin\Desktop\Tap to l, m, n\"/>
  <p:tag name="ISPRING_UUID" val="{14260E29-B679-4E7C-A768-0B856C659215}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247</Words>
  <Application>Microsoft Office PowerPoint</Application>
  <PresentationFormat>Màn hình rộng</PresentationFormat>
  <Paragraphs>47</Paragraphs>
  <Slides>16</Slides>
  <Notes>1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16</vt:i4>
      </vt:variant>
    </vt:vector>
  </HeadingPairs>
  <TitlesOfParts>
    <vt:vector size="22" baseType="lpstr">
      <vt:lpstr>.VnAvant</vt:lpstr>
      <vt:lpstr>Arial</vt:lpstr>
      <vt:lpstr>Calibri</vt:lpstr>
      <vt:lpstr>Calibri Light</vt:lpstr>
      <vt:lpstr>Times New Roman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NhËn xÐt nÐt ch÷ l viÕt th­õ¬ng</vt:lpstr>
      <vt:lpstr>Bản trình bày PowerPoint</vt:lpstr>
      <vt:lpstr>Bản trình bày PowerPoint</vt:lpstr>
      <vt:lpstr>NhËn xÐt nÐt ch÷ m viÕt th­õ¬ng</vt:lpstr>
      <vt:lpstr>Bản trình bày PowerPoint</vt:lpstr>
      <vt:lpstr>Bản trình bày PowerPoint</vt:lpstr>
      <vt:lpstr>NhËn xÐt nÐt ch÷ n viÕt th­õ¬ng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</dc:creator>
  <cp:lastModifiedBy>Dung My</cp:lastModifiedBy>
  <cp:revision>38</cp:revision>
  <dcterms:created xsi:type="dcterms:W3CDTF">2022-01-19T17:13:12Z</dcterms:created>
  <dcterms:modified xsi:type="dcterms:W3CDTF">2022-01-27T10:58:46Z</dcterms:modified>
</cp:coreProperties>
</file>