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0" r:id="rId3"/>
    <p:sldId id="268" r:id="rId4"/>
    <p:sldId id="258" r:id="rId5"/>
    <p:sldId id="259" r:id="rId6"/>
    <p:sldId id="260" r:id="rId7"/>
    <p:sldId id="261" r:id="rId8"/>
    <p:sldId id="265" r:id="rId9"/>
    <p:sldId id="264" r:id="rId10"/>
    <p:sldId id="26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CBE"/>
    <a:srgbClr val="B17ED8"/>
    <a:srgbClr val="F8A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49C04-2E4A-47B3-BB8E-FBB25E8B813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18992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49C04-2E4A-47B3-BB8E-FBB25E8B813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376778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49C04-2E4A-47B3-BB8E-FBB25E8B813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367765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8E0B-E0AA-40C4-8216-33F483754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7C93FE-1744-474E-A559-54EE56320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C8CE1-85A8-4866-8750-73B603280C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DB90E0-9F7C-4E17-B717-614A26D54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0F3E96-DF29-460C-9213-79EAE41679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925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AA3B-15A9-4581-B398-4D4911355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46EF2-CEE4-49FB-8947-EE51162C8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3A100-AC4E-432F-8FF6-C72233B036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04B361-4CF7-48A5-8700-8BB4E2D04F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E4C836C-16B9-4237-9767-FA0ADBBBAB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158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B578-1371-47E7-8CAB-FC1C3F9998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BDAC4-EF40-49BD-AE38-4ABB5D16F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E5769-FEA3-4DBE-936D-99F3F50CC9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D6EADFF-8575-43A6-9EC8-2F40D5FACB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0C09881-B3B2-4622-9FA1-A62CF08F98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839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34BE-BEA6-49E3-BA5B-028E72CF8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927A5-9C95-4779-9500-05E03562C4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1A01E9-7FBB-4EC5-B299-BB96543F1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71403-6BC1-4CCE-B440-F06353DC0D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7DA5AF9-0913-4FE5-8DAC-056B3B75BB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3C1EEBC-109C-41B1-A751-ABA6FC41D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32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08A7-0CAA-45A8-A9E2-12DC9B235E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BE4014-BC53-4254-80DC-1A8E1BC5F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1FECB-FD34-4A1B-97BA-9B97CC378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71D7D2-40EE-4F70-BC3C-891C10536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332A2-D33E-4EF8-8F41-149D3EEEB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900DFC-EDD5-460E-816D-D49570224C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1FBE7A7-9BB7-4B80-9D2F-EF77CAD3BA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6950E9F-E76B-4280-B0BA-E3DE89B467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68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5CE9-0FD1-4487-96AF-D876AB82A4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A20173-7484-41DA-92B4-94F03C684D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BD8B83C-709B-43B8-8146-BE5EC3EAB8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FE88FB9-6D64-45E4-8C9B-DDC57476F5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9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E01EF-2003-460D-82DD-CE7B1CC6A7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CAC0FF4-C322-4D7D-9AC8-D3BD831EA6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4F7620F-25CD-4BBA-8D84-8251AE5F3A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86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B666-57B6-4FA0-AC6B-05C6A3A6E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88C1E-474C-4FB9-A716-D0691C7A3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31034C-E0F3-420E-A004-2C8601F7B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0D531-0060-4B66-A2D1-7A475D1456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B494DD5-4045-44BA-832B-3D6BD756E0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FB3FF9B-F089-4FF5-BED1-C178E7A948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46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49C04-2E4A-47B3-BB8E-FBB25E8B813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115501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61C5-94A0-4027-85D1-D2A7AE1E3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07A38-F16C-44C8-AD08-BF9397807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60273C-CAA8-4DF1-BF2E-57BD87170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785ED-30A5-4247-8747-9F77495F44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A27756F-C5A0-4606-9268-5A2892D1FD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B369F27-3595-43C0-83A7-CBA8589AB2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07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9216-5A86-4C55-BFB1-3CF67653A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97F955-4563-4590-962C-1F4C14E3B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0380D-6E02-4261-B4B7-3C8516975C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6BFAF0-53B1-4D28-B934-517AAB58F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8FFD50E-F953-41D2-A466-A9E02C959A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0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06B5C-805B-4CF7-97F6-516BE7009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A158A-B1D7-4CDD-94C0-3046AAA6A1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0FC43-206F-4F8A-AD38-CBD9FD20D7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3B6330-35D7-496F-AD28-20605DCECB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1C2D74B-61BD-422D-8E00-13ED177288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12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849C04-2E4A-47B3-BB8E-FBB25E8B813E}"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1896179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49C04-2E4A-47B3-BB8E-FBB25E8B813E}"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199437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49C04-2E4A-47B3-BB8E-FBB25E8B813E}"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2228601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49C04-2E4A-47B3-BB8E-FBB25E8B813E}"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408339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49C04-2E4A-47B3-BB8E-FBB25E8B813E}"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3695312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849C04-2E4A-47B3-BB8E-FBB25E8B813E}"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137673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849C04-2E4A-47B3-BB8E-FBB25E8B813E}"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508D-EF97-4554-9096-1C608166282B}" type="slidenum">
              <a:rPr lang="en-US" smtClean="0"/>
              <a:t>‹#›</a:t>
            </a:fld>
            <a:endParaRPr lang="en-US"/>
          </a:p>
        </p:txBody>
      </p:sp>
    </p:spTree>
    <p:extLst>
      <p:ext uri="{BB962C8B-B14F-4D97-AF65-F5344CB8AC3E}">
        <p14:creationId xmlns:p14="http://schemas.microsoft.com/office/powerpoint/2010/main" val="287880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49C04-2E4A-47B3-BB8E-FBB25E8B813E}" type="datetimeFigureOut">
              <a:rPr lang="en-US" smtClean="0"/>
              <a:t>4/29/2022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2508D-EF97-4554-9096-1C608166282B}" type="slidenum">
              <a:rPr lang="en-US" smtClean="0"/>
              <a:t>‹#›</a:t>
            </a:fld>
            <a:endParaRPr lang="en-US"/>
          </a:p>
        </p:txBody>
      </p:sp>
    </p:spTree>
    <p:extLst>
      <p:ext uri="{BB962C8B-B14F-4D97-AF65-F5344CB8AC3E}">
        <p14:creationId xmlns:p14="http://schemas.microsoft.com/office/powerpoint/2010/main" val="97669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68B97-776C-49B5-88E4-094A90321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F76A8-0C06-4063-A643-4C262CBA5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BF845-3452-4C95-B838-36703ACD4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F75AE-C96C-4A3B-83A2-2392B52E249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F0E3C3-AB69-4668-BC83-6E0061EF5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9EFB2D1-5DEE-463B-9509-E5834C5F3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017D9F-9008-4871-ACC4-5A52F861A9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809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11" Type="http://schemas.openxmlformats.org/officeDocument/2006/relationships/image" Target="../media/image7.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11" Type="http://schemas.openxmlformats.org/officeDocument/2006/relationships/image" Target="../media/image7.png"/><Relationship Id="rId5" Type="http://schemas.openxmlformats.org/officeDocument/2006/relationships/audio" Target="../media/audio2.wav"/><Relationship Id="rId10" Type="http://schemas.microsoft.com/office/2007/relationships/hdphoto" Target="../media/hdphoto4.wdp"/><Relationship Id="rId4" Type="http://schemas.openxmlformats.org/officeDocument/2006/relationships/audio" Target="../media/audio1.wav"/><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owerpoint HD đẹp, đơn giản và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989C97-85EB-46C5-B4FC-D669945FC519}"/>
              </a:ext>
            </a:extLst>
          </p:cNvPr>
          <p:cNvSpPr txBox="1"/>
          <p:nvPr/>
        </p:nvSpPr>
        <p:spPr>
          <a:xfrm>
            <a:off x="1717965" y="3278970"/>
            <a:ext cx="82018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PHÁT TRIỂN NHẬN THỨC </a:t>
            </a:r>
          </a:p>
        </p:txBody>
      </p:sp>
      <p:sp>
        <p:nvSpPr>
          <p:cNvPr id="10" name="TextBox 9">
            <a:extLst>
              <a:ext uri="{FF2B5EF4-FFF2-40B4-BE49-F238E27FC236}">
                <a16:creationId xmlns:a16="http://schemas.microsoft.com/office/drawing/2014/main" id="{A8BB62B1-3E75-4811-8978-92DE2FC49B80}"/>
              </a:ext>
            </a:extLst>
          </p:cNvPr>
          <p:cNvSpPr txBox="1"/>
          <p:nvPr/>
        </p:nvSpPr>
        <p:spPr>
          <a:xfrm>
            <a:off x="1236134" y="4146698"/>
            <a:ext cx="9076266" cy="1277850"/>
          </a:xfrm>
          <a:prstGeom prst="rect">
            <a:avLst/>
          </a:prstGeom>
          <a:noFill/>
        </p:spPr>
        <p:txBody>
          <a:bodyPr wrap="square">
            <a:spAutoFit/>
          </a:bodyPr>
          <a:lstStyle/>
          <a:p>
            <a:pPr marL="0" marR="0" lvl="0" indent="2070735" algn="l" defTabSz="914400" rtl="0" eaLnBrk="1" fontAlgn="auto" latinLnBrk="0" hangingPunct="1">
              <a:lnSpc>
                <a:spcPct val="107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a:ea typeface="Calibri"/>
                <a:cs typeface="Times New Roman"/>
              </a:rPr>
              <a:t>Đề tài</a:t>
            </a:r>
            <a:r>
              <a:rPr kumimoji="0" lang="en-US" sz="24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vi-VN" sz="2400" b="1" i="0" u="none" strike="noStrike" kern="1200" cap="none" spc="0" normalizeH="0" baseline="0" noProof="0" dirty="0">
                <a:ln>
                  <a:noFill/>
                </a:ln>
                <a:solidFill>
                  <a:srgbClr val="002060"/>
                </a:solidFill>
                <a:effectLst/>
                <a:uLnTx/>
                <a:uFillTx/>
                <a:latin typeface="Times New Roman"/>
                <a:ea typeface="Calibri"/>
                <a:cs typeface="Times New Roman"/>
              </a:rPr>
              <a:t>:</a:t>
            </a:r>
            <a:r>
              <a:rPr kumimoji="0" lang="en-US" sz="24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2400" b="1" i="0" u="none" strike="noStrike" kern="1200" cap="none" spc="0" normalizeH="0" baseline="0" noProof="0" dirty="0" err="1">
                <a:ln>
                  <a:noFill/>
                </a:ln>
                <a:solidFill>
                  <a:srgbClr val="002060"/>
                </a:solidFill>
                <a:effectLst/>
                <a:uLnTx/>
                <a:uFillTx/>
                <a:latin typeface="Times New Roman"/>
                <a:ea typeface="Calibri"/>
                <a:cs typeface="Times New Roman"/>
              </a:rPr>
              <a:t>Toán</a:t>
            </a:r>
            <a:r>
              <a:rPr kumimoji="0" lang="en-US" sz="2400" b="1" i="0" u="none" strike="noStrike" kern="1200" cap="none" spc="0" normalizeH="0" baseline="0" noProof="0" dirty="0">
                <a:ln>
                  <a:noFill/>
                </a:ln>
                <a:solidFill>
                  <a:srgbClr val="002060"/>
                </a:solidFill>
                <a:effectLst/>
                <a:uLnTx/>
                <a:uFillTx/>
                <a:latin typeface="Times New Roman"/>
                <a:ea typeface="Calibri"/>
                <a:cs typeface="Times New Roman"/>
              </a:rPr>
              <a:t> “ </a:t>
            </a:r>
            <a:r>
              <a:rPr lang="en-US" sz="2400" b="1" dirty="0" smtClean="0">
                <a:solidFill>
                  <a:srgbClr val="002060"/>
                </a:solidFill>
                <a:latin typeface="Times New Roman"/>
                <a:ea typeface="Calibri"/>
                <a:cs typeface="Times New Roman"/>
              </a:rPr>
              <a:t>So </a:t>
            </a:r>
            <a:r>
              <a:rPr lang="en-US" sz="2400" b="1" dirty="0" err="1" smtClean="0">
                <a:solidFill>
                  <a:srgbClr val="002060"/>
                </a:solidFill>
                <a:latin typeface="Times New Roman"/>
                <a:ea typeface="Calibri"/>
                <a:cs typeface="Times New Roman"/>
              </a:rPr>
              <a:t>sánh</a:t>
            </a:r>
            <a:r>
              <a:rPr lang="en-US" sz="2400" b="1" dirty="0" smtClean="0">
                <a:solidFill>
                  <a:srgbClr val="002060"/>
                </a:solidFill>
                <a:latin typeface="Times New Roman"/>
                <a:ea typeface="Calibri"/>
                <a:cs typeface="Times New Roman"/>
              </a:rPr>
              <a:t> </a:t>
            </a:r>
            <a:r>
              <a:rPr lang="en-US" sz="2400" b="1" dirty="0" err="1" smtClean="0">
                <a:solidFill>
                  <a:srgbClr val="002060"/>
                </a:solidFill>
                <a:latin typeface="Times New Roman"/>
                <a:ea typeface="Calibri"/>
                <a:cs typeface="Times New Roman"/>
              </a:rPr>
              <a:t>chiều</a:t>
            </a:r>
            <a:r>
              <a:rPr lang="en-US" sz="2400" b="1" dirty="0" smtClean="0">
                <a:solidFill>
                  <a:srgbClr val="002060"/>
                </a:solidFill>
                <a:latin typeface="Times New Roman"/>
                <a:ea typeface="Calibri"/>
                <a:cs typeface="Times New Roman"/>
              </a:rPr>
              <a:t> </a:t>
            </a:r>
            <a:r>
              <a:rPr lang="en-US" sz="2400" b="1" dirty="0" err="1" smtClean="0">
                <a:solidFill>
                  <a:srgbClr val="002060"/>
                </a:solidFill>
                <a:latin typeface="Times New Roman"/>
                <a:ea typeface="Calibri"/>
                <a:cs typeface="Times New Roman"/>
              </a:rPr>
              <a:t>rộng</a:t>
            </a:r>
            <a:r>
              <a:rPr lang="en-US" sz="2400" b="1" dirty="0" smtClean="0">
                <a:solidFill>
                  <a:srgbClr val="002060"/>
                </a:solidFill>
                <a:latin typeface="Times New Roman"/>
                <a:ea typeface="Calibri"/>
                <a:cs typeface="Times New Roman"/>
              </a:rPr>
              <a:t> 2 </a:t>
            </a:r>
            <a:r>
              <a:rPr lang="en-US" sz="2400" b="1" dirty="0" err="1" smtClean="0">
                <a:solidFill>
                  <a:srgbClr val="002060"/>
                </a:solidFill>
                <a:latin typeface="Times New Roman"/>
                <a:ea typeface="Calibri"/>
                <a:cs typeface="Times New Roman"/>
              </a:rPr>
              <a:t>đối</a:t>
            </a:r>
            <a:r>
              <a:rPr lang="en-US" sz="2400" b="1" dirty="0" smtClean="0">
                <a:solidFill>
                  <a:srgbClr val="002060"/>
                </a:solidFill>
                <a:latin typeface="Times New Roman"/>
                <a:ea typeface="Calibri"/>
                <a:cs typeface="Times New Roman"/>
              </a:rPr>
              <a:t> </a:t>
            </a:r>
            <a:r>
              <a:rPr lang="en-US" sz="2400" b="1" dirty="0" err="1" smtClean="0">
                <a:solidFill>
                  <a:srgbClr val="002060"/>
                </a:solidFill>
                <a:latin typeface="Times New Roman"/>
                <a:ea typeface="Calibri"/>
                <a:cs typeface="Times New Roman"/>
              </a:rPr>
              <a:t>tượng</a:t>
            </a:r>
            <a:r>
              <a:rPr lang="en-US" sz="2400" b="1" dirty="0" smtClean="0">
                <a:solidFill>
                  <a:srgbClr val="002060"/>
                </a:solidFill>
                <a:latin typeface="Times New Roman"/>
                <a:ea typeface="Calibri"/>
                <a:cs typeface="Times New Roman"/>
              </a:rPr>
              <a:t>”</a:t>
            </a:r>
            <a:endParaRPr kumimoji="0" lang="en-US" sz="24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2070735" algn="l" defTabSz="914400" rtl="0" eaLnBrk="1" fontAlgn="auto" latinLnBrk="0" hangingPunct="1">
              <a:lnSpc>
                <a:spcPct val="107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a:ea typeface="Calibri"/>
                <a:cs typeface="Times New Roman"/>
              </a:rPr>
              <a:t>Lứa tuổi : </a:t>
            </a:r>
            <a:r>
              <a:rPr kumimoji="0" lang="en-US" sz="2400" b="1" i="0" u="none" strike="noStrike" kern="1200" cap="none" spc="0" normalizeH="0" baseline="0" noProof="0" dirty="0">
                <a:ln>
                  <a:noFill/>
                </a:ln>
                <a:solidFill>
                  <a:srgbClr val="002060"/>
                </a:solidFill>
                <a:effectLst/>
                <a:uLnTx/>
                <a:uFillTx/>
                <a:latin typeface="Times New Roman"/>
                <a:ea typeface="Calibri"/>
                <a:cs typeface="Times New Roman"/>
              </a:rPr>
              <a:t>4 - 5</a:t>
            </a:r>
            <a:r>
              <a:rPr kumimoji="0" lang="vi-VN" sz="2400" b="1" i="0" u="none" strike="noStrike" kern="1200" cap="none" spc="0" normalizeH="0" baseline="0" noProof="0" dirty="0">
                <a:ln>
                  <a:noFill/>
                </a:ln>
                <a:solidFill>
                  <a:srgbClr val="002060"/>
                </a:solidFill>
                <a:effectLst/>
                <a:uLnTx/>
                <a:uFillTx/>
                <a:latin typeface="Times New Roman"/>
                <a:ea typeface="Calibri"/>
                <a:cs typeface="Times New Roman"/>
              </a:rPr>
              <a:t> tuổi</a:t>
            </a:r>
            <a:endParaRPr kumimoji="0" lang="en-US" sz="24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2070735" algn="l" defTabSz="914400" rtl="0" eaLnBrk="1" fontAlgn="auto" latinLnBrk="0" hangingPunct="1">
              <a:lnSpc>
                <a:spcPct val="107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Times New Roman"/>
                <a:ea typeface="Calibri"/>
                <a:cs typeface="Times New Roman"/>
              </a:rPr>
              <a:t>Người thực hiện: </a:t>
            </a:r>
            <a:r>
              <a:rPr kumimoji="0" lang="en-US" sz="2400" b="1" i="0" u="none" strike="noStrike" kern="1200" cap="none" spc="0" normalizeH="0" baseline="0" noProof="0" dirty="0" err="1">
                <a:ln>
                  <a:noFill/>
                </a:ln>
                <a:solidFill>
                  <a:srgbClr val="002060"/>
                </a:solidFill>
                <a:effectLst/>
                <a:uLnTx/>
                <a:uFillTx/>
                <a:latin typeface="Times New Roman"/>
                <a:ea typeface="Calibri"/>
                <a:cs typeface="Times New Roman"/>
              </a:rPr>
              <a:t>Nguyễn</a:t>
            </a:r>
            <a:r>
              <a:rPr kumimoji="0" lang="en-US" sz="24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2400" b="1" i="0" u="none" strike="noStrike" kern="1200" cap="none" spc="0" normalizeH="0" baseline="0" noProof="0" dirty="0" err="1">
                <a:ln>
                  <a:noFill/>
                </a:ln>
                <a:solidFill>
                  <a:srgbClr val="002060"/>
                </a:solidFill>
                <a:effectLst/>
                <a:uLnTx/>
                <a:uFillTx/>
                <a:latin typeface="Times New Roman"/>
                <a:ea typeface="Calibri"/>
                <a:cs typeface="Times New Roman"/>
              </a:rPr>
              <a:t>Vân</a:t>
            </a:r>
            <a:r>
              <a:rPr kumimoji="0" lang="en-US" sz="2400" b="1" i="0" u="none" strike="noStrike" kern="1200" cap="none" spc="0" normalizeH="0" baseline="0" noProof="0" dirty="0">
                <a:ln>
                  <a:noFill/>
                </a:ln>
                <a:solidFill>
                  <a:srgbClr val="002060"/>
                </a:solidFill>
                <a:effectLst/>
                <a:uLnTx/>
                <a:uFillTx/>
                <a:latin typeface="Times New Roman"/>
                <a:ea typeface="Calibri"/>
                <a:cs typeface="Times New Roman"/>
              </a:rPr>
              <a:t> Anh</a:t>
            </a:r>
            <a:endParaRPr kumimoji="0" lang="en-US" sz="2400" b="0" i="0" u="none" strike="noStrike" kern="1200" cap="none" spc="0" normalizeH="0" baseline="0" noProof="0" dirty="0">
              <a:ln>
                <a:noFill/>
              </a:ln>
              <a:solidFill>
                <a:srgbClr val="002060"/>
              </a:solidFill>
              <a:effectLst/>
              <a:uLnTx/>
              <a:uFillTx/>
              <a:latin typeface="Times New Roman"/>
              <a:ea typeface="Calibri"/>
              <a:cs typeface="Times New Roman"/>
            </a:endParaRPr>
          </a:p>
        </p:txBody>
      </p:sp>
      <p:sp>
        <p:nvSpPr>
          <p:cNvPr id="11" name="TextBox 10">
            <a:extLst>
              <a:ext uri="{FF2B5EF4-FFF2-40B4-BE49-F238E27FC236}">
                <a16:creationId xmlns:a16="http://schemas.microsoft.com/office/drawing/2014/main" id="{6A1853B3-E4C0-4635-A18A-9E7A137A5D57}"/>
              </a:ext>
            </a:extLst>
          </p:cNvPr>
          <p:cNvSpPr txBox="1"/>
          <p:nvPr/>
        </p:nvSpPr>
        <p:spPr>
          <a:xfrm>
            <a:off x="4232563" y="5860036"/>
            <a:ext cx="37268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Năm</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2021 - 2022</a:t>
            </a:r>
          </a:p>
        </p:txBody>
      </p:sp>
      <p:sp>
        <p:nvSpPr>
          <p:cNvPr id="2" name="TextBox 1"/>
          <p:cNvSpPr txBox="1"/>
          <p:nvPr/>
        </p:nvSpPr>
        <p:spPr>
          <a:xfrm>
            <a:off x="2119747" y="114582"/>
            <a:ext cx="7800108" cy="523220"/>
          </a:xfrm>
          <a:prstGeom prst="rect">
            <a:avLst/>
          </a:prstGeom>
          <a:noFill/>
        </p:spPr>
        <p:txBody>
          <a:bodyPr wrap="square" rtlCol="0">
            <a:spAutoFit/>
          </a:bodyPr>
          <a:lstStyle/>
          <a:p>
            <a:r>
              <a:rPr lang="en-US" sz="2800" b="1" dirty="0" smtClean="0">
                <a:solidFill>
                  <a:srgbClr val="FF0000"/>
                </a:solidFill>
              </a:rPr>
              <a:t>PHÒNG GIÁO DỤC – ĐÀO TẠO QUẬN LONG BIÊN</a:t>
            </a:r>
            <a:endParaRPr lang="en-US" sz="2800" b="1" dirty="0">
              <a:solidFill>
                <a:srgbClr val="FF0000"/>
              </a:solidFill>
            </a:endParaRPr>
          </a:p>
        </p:txBody>
      </p:sp>
      <p:sp>
        <p:nvSpPr>
          <p:cNvPr id="3" name="TextBox 2"/>
          <p:cNvSpPr txBox="1"/>
          <p:nvPr/>
        </p:nvSpPr>
        <p:spPr>
          <a:xfrm>
            <a:off x="3177310" y="668868"/>
            <a:ext cx="5283200" cy="523220"/>
          </a:xfrm>
          <a:prstGeom prst="rect">
            <a:avLst/>
          </a:prstGeom>
          <a:noFill/>
        </p:spPr>
        <p:txBody>
          <a:bodyPr wrap="square" rtlCol="0">
            <a:spAutoFit/>
          </a:bodyPr>
          <a:lstStyle/>
          <a:p>
            <a:pPr algn="ctr"/>
            <a:r>
              <a:rPr lang="en-US" sz="2800" b="1" dirty="0" smtClean="0">
                <a:solidFill>
                  <a:srgbClr val="002060"/>
                </a:solidFill>
              </a:rPr>
              <a:t>TRƯỜNG MẦM NON LONG BIÊN</a:t>
            </a:r>
            <a:endParaRPr lang="en-US" sz="2800"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02" y="1439932"/>
            <a:ext cx="2286198" cy="1591194"/>
          </a:xfrm>
          <a:prstGeom prst="rect">
            <a:avLst/>
          </a:prstGeom>
        </p:spPr>
      </p:pic>
    </p:spTree>
    <p:extLst>
      <p:ext uri="{BB962C8B-B14F-4D97-AF65-F5344CB8AC3E}">
        <p14:creationId xmlns:p14="http://schemas.microsoft.com/office/powerpoint/2010/main" val="113414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000"/>
                                        <p:tgtEl>
                                          <p:spTgt spid="10">
                                            <p:txEl>
                                              <p:pRg st="2" end="2"/>
                                            </p:txEl>
                                          </p:spTgt>
                                        </p:tgtEl>
                                      </p:cBhvr>
                                    </p:animEffect>
                                    <p:anim calcmode="lin" valueType="num">
                                      <p:cBhvr>
                                        <p:cTn id="5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Slide Thank You Đẹp, Ấn Tượ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81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ền Tảng Văn Phòng Nền Tảng đào Tạo Hình Nền Học Tập Nền Tảng Kế Toán Ảnh  Nền, Tập, Hình Nền Học Tập, Phẳ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7"/>
            <a:ext cx="12192001" cy="6843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85652" y="1725561"/>
            <a:ext cx="60320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F0000"/>
                </a:solidFill>
                <a:effectLst/>
                <a:uLnTx/>
                <a:uFillTx/>
                <a:latin typeface="Calibri" panose="020F0502020204030204"/>
                <a:ea typeface="+mn-ea"/>
                <a:cs typeface="+mn-cs"/>
              </a:rPr>
              <a:t>HOẠT ĐỘNG 1:</a:t>
            </a:r>
          </a:p>
        </p:txBody>
      </p:sp>
      <p:sp>
        <p:nvSpPr>
          <p:cNvPr id="5" name="TextBox 4"/>
          <p:cNvSpPr txBox="1"/>
          <p:nvPr/>
        </p:nvSpPr>
        <p:spPr>
          <a:xfrm>
            <a:off x="1607575" y="2925890"/>
            <a:ext cx="8686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err="1" smtClean="0">
                <a:solidFill>
                  <a:srgbClr val="002060"/>
                </a:solidFill>
                <a:latin typeface="Calibri" panose="020F0502020204030204"/>
              </a:rPr>
              <a:t>Hát</a:t>
            </a:r>
            <a:r>
              <a:rPr lang="en-US" sz="7200" b="1" noProof="0" dirty="0" smtClean="0">
                <a:solidFill>
                  <a:srgbClr val="002060"/>
                </a:solidFill>
                <a:latin typeface="Calibri" panose="020F0502020204030204"/>
              </a:rPr>
              <a:t>: “ </a:t>
            </a:r>
            <a:r>
              <a:rPr lang="en-US" sz="7200" b="1" noProof="0" dirty="0" err="1" smtClean="0">
                <a:solidFill>
                  <a:srgbClr val="002060"/>
                </a:solidFill>
                <a:latin typeface="Calibri" panose="020F0502020204030204"/>
              </a:rPr>
              <a:t>Nắng</a:t>
            </a:r>
            <a:r>
              <a:rPr lang="en-US" sz="7200" b="1" noProof="0" dirty="0" smtClean="0">
                <a:solidFill>
                  <a:srgbClr val="002060"/>
                </a:solidFill>
                <a:latin typeface="Calibri" panose="020F0502020204030204"/>
              </a:rPr>
              <a:t> </a:t>
            </a:r>
            <a:r>
              <a:rPr lang="en-US" sz="7200" b="1" noProof="0" dirty="0" err="1" smtClean="0">
                <a:solidFill>
                  <a:srgbClr val="002060"/>
                </a:solidFill>
                <a:latin typeface="Calibri" panose="020F0502020204030204"/>
              </a:rPr>
              <a:t>sớm</a:t>
            </a:r>
            <a:r>
              <a:rPr lang="en-US" sz="7200" b="1" noProof="0" dirty="0" smtClean="0">
                <a:solidFill>
                  <a:srgbClr val="002060"/>
                </a:solidFill>
                <a:latin typeface="Calibri" panose="020F0502020204030204"/>
              </a:rPr>
              <a:t>”</a:t>
            </a:r>
            <a:endParaRPr kumimoji="0" lang="en-US" sz="7200" b="1" i="0" u="none" strike="noStrike" kern="1200" cap="none" spc="0" normalizeH="0" baseline="0" noProof="0" dirty="0" smtClean="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67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ền Tảng Văn Phòng Nền Tảng đào Tạo Hình Nền Học Tập Nền Tảng Kế Toán Ảnh  Nền, Tập, Hình Nền Học Tập, Phẳ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7"/>
            <a:ext cx="12192001" cy="6843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85652" y="1725561"/>
            <a:ext cx="60320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F0000"/>
                </a:solidFill>
                <a:effectLst/>
                <a:uLnTx/>
                <a:uFillTx/>
                <a:latin typeface="Calibri" panose="020F0502020204030204"/>
                <a:ea typeface="+mn-ea"/>
                <a:cs typeface="+mn-cs"/>
              </a:rPr>
              <a:t>HOẠT ĐỘNG 2:</a:t>
            </a:r>
          </a:p>
        </p:txBody>
      </p:sp>
      <p:sp>
        <p:nvSpPr>
          <p:cNvPr id="5" name="TextBox 4"/>
          <p:cNvSpPr txBox="1"/>
          <p:nvPr/>
        </p:nvSpPr>
        <p:spPr>
          <a:xfrm>
            <a:off x="1607575" y="2925890"/>
            <a:ext cx="86867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002060"/>
                </a:solidFill>
                <a:latin typeface="Calibri" panose="020F0502020204030204"/>
              </a:rPr>
              <a:t>SO SÁNH</a:t>
            </a:r>
            <a:r>
              <a:rPr kumimoji="0" lang="en-US" sz="7200" b="1" i="0" u="none" strike="noStrike" kern="1200" cap="none" spc="0" normalizeH="0" baseline="0" noProof="0" dirty="0" smtClean="0">
                <a:ln>
                  <a:noFill/>
                </a:ln>
                <a:solidFill>
                  <a:srgbClr val="002060"/>
                </a:solidFill>
                <a:effectLst/>
                <a:uLnTx/>
                <a:uFillTx/>
                <a:latin typeface="Calibri" panose="020F0502020204030204"/>
                <a:ea typeface="+mn-ea"/>
                <a:cs typeface="+mn-cs"/>
              </a:rPr>
              <a:t> CHIỀU RỘNG 2 ĐỐI TƯỢNG</a:t>
            </a:r>
          </a:p>
        </p:txBody>
      </p:sp>
    </p:spTree>
    <p:extLst>
      <p:ext uri="{BB962C8B-B14F-4D97-AF65-F5344CB8AC3E}">
        <p14:creationId xmlns:p14="http://schemas.microsoft.com/office/powerpoint/2010/main" val="122483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3 | Mầm non Gia T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3"/>
            <a:ext cx="12192001" cy="6852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1819" y="1078920"/>
            <a:ext cx="8539316" cy="23463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tangle 4"/>
          <p:cNvSpPr/>
          <p:nvPr/>
        </p:nvSpPr>
        <p:spPr>
          <a:xfrm>
            <a:off x="1651819" y="3996812"/>
            <a:ext cx="8539316" cy="146009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19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2.91667E-6 -3.7037E-7 L 0.00065 -0.2956 " pathEditMode="relative" rAng="0" ptsTypes="AA">
                                      <p:cBhvr>
                                        <p:cTn id="20" dur="5700" fill="hold"/>
                                        <p:tgtEl>
                                          <p:spTgt spid="5"/>
                                        </p:tgtEl>
                                        <p:attrNameLst>
                                          <p:attrName>ppt_x</p:attrName>
                                          <p:attrName>ppt_y</p:attrName>
                                        </p:attrNameLst>
                                      </p:cBhvr>
                                      <p:rCtr x="26" y="-1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3 | Mầm non Gia T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3"/>
            <a:ext cx="12192001" cy="6852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5058" y="4129548"/>
            <a:ext cx="8436076" cy="14541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4" name="Rectangle 3"/>
          <p:cNvSpPr/>
          <p:nvPr/>
        </p:nvSpPr>
        <p:spPr>
          <a:xfrm>
            <a:off x="1651818" y="759543"/>
            <a:ext cx="8539316" cy="23463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41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0.00065 -2.96296E-6 L 0.00299 0.37199 " pathEditMode="relative" rAng="0" ptsTypes="AA">
                                      <p:cBhvr>
                                        <p:cTn id="20" dur="4300" fill="hold"/>
                                        <p:tgtEl>
                                          <p:spTgt spid="4"/>
                                        </p:tgtEl>
                                        <p:attrNameLst>
                                          <p:attrName>ppt_x</p:attrName>
                                          <p:attrName>ppt_y</p:attrName>
                                        </p:attrNameLst>
                                      </p:cBhvr>
                                      <p:rCtr x="117" y="1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rder templae with wild animals in background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09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27439" y="2020529"/>
            <a:ext cx="5737122" cy="1107996"/>
          </a:xfrm>
          <a:prstGeom prst="rect">
            <a:avLst/>
          </a:prstGeom>
          <a:noFill/>
        </p:spPr>
        <p:txBody>
          <a:bodyPr wrap="square" rtlCol="0">
            <a:spAutoFit/>
          </a:bodyPr>
          <a:lstStyle/>
          <a:p>
            <a:pPr algn="ctr"/>
            <a:r>
              <a:rPr lang="en-US" sz="6600" b="1" dirty="0" smtClean="0">
                <a:solidFill>
                  <a:srgbClr val="FF0000"/>
                </a:solidFill>
              </a:rPr>
              <a:t>HOẠT ĐỘNG 3:</a:t>
            </a:r>
            <a:endParaRPr lang="en-US" sz="6600" b="1" dirty="0">
              <a:solidFill>
                <a:srgbClr val="FF0000"/>
              </a:solidFill>
            </a:endParaRPr>
          </a:p>
        </p:txBody>
      </p:sp>
      <p:sp>
        <p:nvSpPr>
          <p:cNvPr id="5" name="TextBox 4"/>
          <p:cNvSpPr txBox="1"/>
          <p:nvPr/>
        </p:nvSpPr>
        <p:spPr>
          <a:xfrm>
            <a:off x="3111910" y="2869604"/>
            <a:ext cx="5678129" cy="2123658"/>
          </a:xfrm>
          <a:prstGeom prst="rect">
            <a:avLst/>
          </a:prstGeom>
          <a:noFill/>
        </p:spPr>
        <p:txBody>
          <a:bodyPr wrap="square" rtlCol="0">
            <a:spAutoFit/>
          </a:bodyPr>
          <a:lstStyle/>
          <a:p>
            <a:pPr algn="ctr"/>
            <a:r>
              <a:rPr lang="en-US" sz="6600" b="1" dirty="0" smtClean="0">
                <a:solidFill>
                  <a:srgbClr val="002060"/>
                </a:solidFill>
              </a:rPr>
              <a:t>TRÒ CHƠI:</a:t>
            </a:r>
          </a:p>
          <a:p>
            <a:pPr algn="ctr"/>
            <a:r>
              <a:rPr lang="en-US" sz="6600" b="1" dirty="0" smtClean="0">
                <a:solidFill>
                  <a:srgbClr val="FF0000"/>
                </a:solidFill>
              </a:rPr>
              <a:t>“BÉ TÀI GIỎI”</a:t>
            </a:r>
            <a:endParaRPr lang="en-US" sz="6600" b="1" dirty="0">
              <a:solidFill>
                <a:srgbClr val="FF0000"/>
              </a:solidFill>
            </a:endParaRPr>
          </a:p>
        </p:txBody>
      </p:sp>
    </p:spTree>
    <p:extLst>
      <p:ext uri="{BB962C8B-B14F-4D97-AF65-F5344CB8AC3E}">
        <p14:creationId xmlns:p14="http://schemas.microsoft.com/office/powerpoint/2010/main" val="174495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nut 18"/>
          <p:cNvSpPr/>
          <p:nvPr/>
        </p:nvSpPr>
        <p:spPr>
          <a:xfrm>
            <a:off x="11094434" y="870967"/>
            <a:ext cx="1005860" cy="1076632"/>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2" descr="150+ Hình Nền Slide PowerPoint Thuyết Trình Đẹp Nhất | Hình nền, Nền, Học  tậ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72349" y="663678"/>
            <a:ext cx="70349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Câu</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1: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Bé</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hãy</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so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sánh</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đoán</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xem</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lang="en-US" sz="2400" b="1" dirty="0" err="1" smtClean="0">
                <a:solidFill>
                  <a:srgbClr val="FF0000"/>
                </a:solidFill>
                <a:latin typeface="Calibri" panose="020F0502020204030204"/>
              </a:rPr>
              <a:t>băng</a:t>
            </a:r>
            <a:r>
              <a:rPr lang="en-US" sz="2400" b="1" dirty="0" smtClean="0">
                <a:solidFill>
                  <a:srgbClr val="FF0000"/>
                </a:solidFill>
                <a:latin typeface="Calibri" panose="020F0502020204030204"/>
              </a:rPr>
              <a:t> </a:t>
            </a:r>
            <a:r>
              <a:rPr lang="en-US" sz="2400" b="1" dirty="0" err="1" smtClean="0">
                <a:solidFill>
                  <a:srgbClr val="FF0000"/>
                </a:solidFill>
                <a:latin typeface="Calibri" panose="020F0502020204030204"/>
              </a:rPr>
              <a:t>giấy</a:t>
            </a:r>
            <a:r>
              <a:rPr lang="en-US" sz="2400" b="1" dirty="0" smtClean="0">
                <a:solidFill>
                  <a:srgbClr val="FF0000"/>
                </a:solidFill>
                <a:latin typeface="Calibri" panose="020F0502020204030204"/>
              </a:rPr>
              <a:t> </a:t>
            </a:r>
            <a:r>
              <a:rPr lang="en-US" sz="2400" b="1" dirty="0" err="1" smtClean="0">
                <a:solidFill>
                  <a:srgbClr val="FF0000"/>
                </a:solidFill>
                <a:latin typeface="Calibri" panose="020F0502020204030204"/>
              </a:rPr>
              <a:t>nào</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rộng</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hơn</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băng</a:t>
            </a:r>
            <a:r>
              <a:rPr kumimoji="0" lang="en-US" sz="24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noProof="0" dirty="0" err="1" smtClean="0">
                <a:ln>
                  <a:noFill/>
                </a:ln>
                <a:solidFill>
                  <a:srgbClr val="FF0000"/>
                </a:solidFill>
                <a:effectLst/>
                <a:uLnTx/>
                <a:uFillTx/>
                <a:latin typeface="Calibri" panose="020F0502020204030204"/>
                <a:ea typeface="+mn-ea"/>
                <a:cs typeface="+mn-cs"/>
              </a:rPr>
              <a:t>giấy</a:t>
            </a:r>
            <a:r>
              <a:rPr kumimoji="0" lang="en-US" sz="24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noProof="0" dirty="0" err="1" smtClean="0">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noProof="0" dirty="0" err="1" smtClean="0">
                <a:ln>
                  <a:noFill/>
                </a:ln>
                <a:solidFill>
                  <a:srgbClr val="FF0000"/>
                </a:solidFill>
                <a:effectLst/>
                <a:uLnTx/>
                <a:uFillTx/>
                <a:latin typeface="Calibri" panose="020F0502020204030204"/>
                <a:ea typeface="+mn-ea"/>
                <a:cs typeface="+mn-cs"/>
              </a:rPr>
              <a:t>hẹp</a:t>
            </a:r>
            <a:r>
              <a:rPr kumimoji="0" lang="en-US" sz="24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noProof="0" dirty="0" err="1" smtClean="0">
                <a:ln>
                  <a:noFill/>
                </a:ln>
                <a:solidFill>
                  <a:srgbClr val="FF0000"/>
                </a:solidFill>
                <a:effectLst/>
                <a:uLnTx/>
                <a:uFillTx/>
                <a:latin typeface="Calibri" panose="020F0502020204030204"/>
                <a:ea typeface="+mn-ea"/>
                <a:cs typeface="+mn-cs"/>
              </a:rPr>
              <a:t>hơn</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p:txBody>
      </p:sp>
      <p:grpSp>
        <p:nvGrpSpPr>
          <p:cNvPr id="12" name="Group 11"/>
          <p:cNvGrpSpPr/>
          <p:nvPr/>
        </p:nvGrpSpPr>
        <p:grpSpPr>
          <a:xfrm>
            <a:off x="560439" y="2672002"/>
            <a:ext cx="6489289" cy="1504335"/>
            <a:chOff x="560439" y="2672002"/>
            <a:chExt cx="6489289" cy="1504335"/>
          </a:xfrm>
        </p:grpSpPr>
        <p:sp>
          <p:nvSpPr>
            <p:cNvPr id="7" name="Rectangle 6"/>
            <p:cNvSpPr/>
            <p:nvPr/>
          </p:nvSpPr>
          <p:spPr>
            <a:xfrm>
              <a:off x="560439" y="2672002"/>
              <a:ext cx="5338916" cy="150433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95999" y="3097161"/>
              <a:ext cx="953729" cy="973394"/>
            </a:xfrm>
            <a:prstGeom prst="round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solidFill>
                    <a:srgbClr val="FF0000"/>
                  </a:solidFill>
                </a:rPr>
                <a:t>1</a:t>
              </a:r>
              <a:endParaRPr lang="en-US" sz="4400" b="1" dirty="0">
                <a:solidFill>
                  <a:srgbClr val="FF0000"/>
                </a:solidFill>
              </a:endParaRPr>
            </a:p>
          </p:txBody>
        </p:sp>
      </p:grpSp>
      <p:grpSp>
        <p:nvGrpSpPr>
          <p:cNvPr id="13" name="Group 12"/>
          <p:cNvGrpSpPr/>
          <p:nvPr/>
        </p:nvGrpSpPr>
        <p:grpSpPr>
          <a:xfrm>
            <a:off x="560439" y="5043950"/>
            <a:ext cx="6489289" cy="1268361"/>
            <a:chOff x="560439" y="5043950"/>
            <a:chExt cx="6489289" cy="1268361"/>
          </a:xfrm>
        </p:grpSpPr>
        <p:sp>
          <p:nvSpPr>
            <p:cNvPr id="8" name="Rectangle 7"/>
            <p:cNvSpPr/>
            <p:nvPr/>
          </p:nvSpPr>
          <p:spPr>
            <a:xfrm>
              <a:off x="560439" y="5043950"/>
              <a:ext cx="5338916" cy="1268361"/>
            </a:xfrm>
            <a:prstGeom prst="rect">
              <a:avLst/>
            </a:prstGeom>
            <a:solidFill>
              <a:srgbClr val="963CBE"/>
            </a:solidFill>
            <a:ln>
              <a:solidFill>
                <a:srgbClr val="963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095999" y="5090738"/>
              <a:ext cx="953729" cy="973394"/>
            </a:xfrm>
            <a:prstGeom prst="round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a:solidFill>
                    <a:srgbClr val="FF0000"/>
                  </a:solidFill>
                </a:rPr>
                <a:t>2</a:t>
              </a:r>
            </a:p>
          </p:txBody>
        </p:sp>
      </p:grpSp>
      <p:sp>
        <p:nvSpPr>
          <p:cNvPr id="15" name="Cloud 14"/>
          <p:cNvSpPr/>
          <p:nvPr/>
        </p:nvSpPr>
        <p:spPr>
          <a:xfrm>
            <a:off x="8286136" y="2672002"/>
            <a:ext cx="3460956" cy="1398553"/>
          </a:xfrm>
          <a:prstGeom prst="cloud">
            <a:avLst/>
          </a:prstGeom>
          <a:solidFill>
            <a:srgbClr val="F8AE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70C0"/>
                </a:solidFill>
              </a:rPr>
              <a:t>Băng</a:t>
            </a:r>
            <a:r>
              <a:rPr lang="en-US" sz="2400" b="1" dirty="0" smtClean="0">
                <a:solidFill>
                  <a:srgbClr val="0070C0"/>
                </a:solidFill>
              </a:rPr>
              <a:t> </a:t>
            </a:r>
            <a:r>
              <a:rPr lang="en-US" sz="2400" b="1" dirty="0" err="1" smtClean="0">
                <a:solidFill>
                  <a:srgbClr val="0070C0"/>
                </a:solidFill>
              </a:rPr>
              <a:t>giấy</a:t>
            </a:r>
            <a:r>
              <a:rPr lang="en-US" sz="2400" b="1" dirty="0" smtClean="0">
                <a:solidFill>
                  <a:srgbClr val="0070C0"/>
                </a:solidFill>
              </a:rPr>
              <a:t> </a:t>
            </a:r>
            <a:r>
              <a:rPr lang="en-US" sz="2400" b="1" dirty="0" err="1" smtClean="0">
                <a:solidFill>
                  <a:srgbClr val="0070C0"/>
                </a:solidFill>
              </a:rPr>
              <a:t>màu</a:t>
            </a:r>
            <a:r>
              <a:rPr lang="en-US" sz="2400" b="1" dirty="0" smtClean="0">
                <a:solidFill>
                  <a:srgbClr val="0070C0"/>
                </a:solidFill>
              </a:rPr>
              <a:t> </a:t>
            </a:r>
            <a:r>
              <a:rPr lang="en-US" sz="2400" b="1" dirty="0" err="1" smtClean="0">
                <a:solidFill>
                  <a:srgbClr val="0070C0"/>
                </a:solidFill>
              </a:rPr>
              <a:t>vàng</a:t>
            </a:r>
            <a:r>
              <a:rPr lang="en-US" sz="2400" b="1" dirty="0" smtClean="0">
                <a:solidFill>
                  <a:srgbClr val="0070C0"/>
                </a:solidFill>
              </a:rPr>
              <a:t> </a:t>
            </a:r>
            <a:r>
              <a:rPr lang="en-US" sz="2400" b="1" dirty="0" err="1" smtClean="0">
                <a:solidFill>
                  <a:srgbClr val="0070C0"/>
                </a:solidFill>
              </a:rPr>
              <a:t>thì</a:t>
            </a:r>
            <a:r>
              <a:rPr lang="en-US" sz="2400" b="1" dirty="0" smtClean="0">
                <a:solidFill>
                  <a:srgbClr val="0070C0"/>
                </a:solidFill>
              </a:rPr>
              <a:t> </a:t>
            </a:r>
            <a:r>
              <a:rPr lang="en-US" sz="2400" b="1" dirty="0" err="1" smtClean="0">
                <a:solidFill>
                  <a:srgbClr val="0070C0"/>
                </a:solidFill>
              </a:rPr>
              <a:t>rộng</a:t>
            </a:r>
            <a:r>
              <a:rPr lang="en-US" sz="2400" b="1" dirty="0" smtClean="0">
                <a:solidFill>
                  <a:srgbClr val="0070C0"/>
                </a:solidFill>
              </a:rPr>
              <a:t> </a:t>
            </a:r>
            <a:r>
              <a:rPr lang="en-US" sz="2400" b="1" dirty="0" err="1" smtClean="0">
                <a:solidFill>
                  <a:srgbClr val="0070C0"/>
                </a:solidFill>
              </a:rPr>
              <a:t>hơn</a:t>
            </a:r>
            <a:endParaRPr lang="en-US" sz="2400" b="1" dirty="0">
              <a:solidFill>
                <a:srgbClr val="0070C0"/>
              </a:solidFill>
            </a:endParaRPr>
          </a:p>
        </p:txBody>
      </p:sp>
      <p:sp>
        <p:nvSpPr>
          <p:cNvPr id="16" name="Cloud 15"/>
          <p:cNvSpPr/>
          <p:nvPr/>
        </p:nvSpPr>
        <p:spPr>
          <a:xfrm>
            <a:off x="8286136" y="4765001"/>
            <a:ext cx="3460956" cy="1398553"/>
          </a:xfrm>
          <a:prstGeom prst="cloud">
            <a:avLst/>
          </a:prstGeom>
          <a:solidFill>
            <a:srgbClr val="F8AE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70C0"/>
                </a:solidFill>
              </a:rPr>
              <a:t>Băng</a:t>
            </a:r>
            <a:r>
              <a:rPr lang="en-US" sz="2400" b="1" dirty="0" smtClean="0">
                <a:solidFill>
                  <a:srgbClr val="0070C0"/>
                </a:solidFill>
              </a:rPr>
              <a:t> </a:t>
            </a:r>
            <a:r>
              <a:rPr lang="en-US" sz="2400" b="1" dirty="0" err="1" smtClean="0">
                <a:solidFill>
                  <a:srgbClr val="0070C0"/>
                </a:solidFill>
              </a:rPr>
              <a:t>giấy</a:t>
            </a:r>
            <a:r>
              <a:rPr lang="en-US" sz="2400" b="1" dirty="0" smtClean="0">
                <a:solidFill>
                  <a:srgbClr val="0070C0"/>
                </a:solidFill>
              </a:rPr>
              <a:t> </a:t>
            </a:r>
            <a:r>
              <a:rPr lang="en-US" sz="2400" b="1" dirty="0" err="1" smtClean="0">
                <a:solidFill>
                  <a:srgbClr val="0070C0"/>
                </a:solidFill>
              </a:rPr>
              <a:t>màu</a:t>
            </a:r>
            <a:r>
              <a:rPr lang="en-US" sz="2400" b="1" dirty="0" smtClean="0">
                <a:solidFill>
                  <a:srgbClr val="0070C0"/>
                </a:solidFill>
              </a:rPr>
              <a:t> </a:t>
            </a:r>
            <a:r>
              <a:rPr lang="en-US" sz="2400" b="1" dirty="0" err="1" smtClean="0">
                <a:solidFill>
                  <a:srgbClr val="0070C0"/>
                </a:solidFill>
              </a:rPr>
              <a:t>tím</a:t>
            </a:r>
            <a:r>
              <a:rPr lang="en-US" sz="2400" b="1" dirty="0" smtClean="0">
                <a:solidFill>
                  <a:srgbClr val="0070C0"/>
                </a:solidFill>
              </a:rPr>
              <a:t> </a:t>
            </a:r>
            <a:r>
              <a:rPr lang="en-US" sz="2400" b="1" dirty="0" err="1" smtClean="0">
                <a:solidFill>
                  <a:srgbClr val="0070C0"/>
                </a:solidFill>
              </a:rPr>
              <a:t>thì</a:t>
            </a:r>
            <a:r>
              <a:rPr lang="en-US" sz="2400" b="1" dirty="0" smtClean="0">
                <a:solidFill>
                  <a:srgbClr val="0070C0"/>
                </a:solidFill>
              </a:rPr>
              <a:t> </a:t>
            </a:r>
            <a:r>
              <a:rPr lang="en-US" sz="2400" b="1" dirty="0" err="1" smtClean="0">
                <a:solidFill>
                  <a:srgbClr val="0070C0"/>
                </a:solidFill>
              </a:rPr>
              <a:t>hẹp</a:t>
            </a:r>
            <a:r>
              <a:rPr lang="en-US" sz="2400" b="1" dirty="0" smtClean="0">
                <a:solidFill>
                  <a:srgbClr val="0070C0"/>
                </a:solidFill>
              </a:rPr>
              <a:t> </a:t>
            </a:r>
            <a:r>
              <a:rPr lang="en-US" sz="2400" b="1" dirty="0" err="1" smtClean="0">
                <a:solidFill>
                  <a:srgbClr val="0070C0"/>
                </a:solidFill>
              </a:rPr>
              <a:t>hơn</a:t>
            </a:r>
            <a:endParaRPr lang="en-US" sz="2400" b="1" dirty="0">
              <a:solidFill>
                <a:srgbClr val="0070C0"/>
              </a:solidFill>
            </a:endParaRPr>
          </a:p>
        </p:txBody>
      </p:sp>
      <p:cxnSp>
        <p:nvCxnSpPr>
          <p:cNvPr id="18" name="Straight Arrow Connector 17"/>
          <p:cNvCxnSpPr/>
          <p:nvPr/>
        </p:nvCxnSpPr>
        <p:spPr>
          <a:xfrm>
            <a:off x="7189839" y="3583858"/>
            <a:ext cx="1096297"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89838" y="5678130"/>
            <a:ext cx="1096297"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Dong-ho-dem-nguoc-5-giay-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5521" y="1267440"/>
            <a:ext cx="283685" cy="283685"/>
          </a:xfrm>
          <a:prstGeom prst="rect">
            <a:avLst/>
          </a:prstGeom>
        </p:spPr>
      </p:pic>
      <p:sp>
        <p:nvSpPr>
          <p:cNvPr id="21" name="Donut 20"/>
          <p:cNvSpPr/>
          <p:nvPr/>
        </p:nvSpPr>
        <p:spPr>
          <a:xfrm>
            <a:off x="11094434" y="813706"/>
            <a:ext cx="1005860" cy="1076632"/>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11094434" y="813706"/>
            <a:ext cx="1005860" cy="107663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404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7209" fill="hold"/>
                                        <p:tgtEl>
                                          <p:spTgt spid="14"/>
                                        </p:tgtEl>
                                      </p:cBhvr>
                                    </p:cmd>
                                  </p:childTnLst>
                                </p:cTn>
                              </p:par>
                              <p:par>
                                <p:cTn id="26" presetID="21" presetClass="exit" presetSubtype="1" fill="hold" grpId="0" nodeType="withEffect">
                                  <p:stCondLst>
                                    <p:cond delay="0"/>
                                  </p:stCondLst>
                                  <p:childTnLst>
                                    <p:animEffect transition="out" filter="wheel(1)">
                                      <p:cBhvr>
                                        <p:cTn id="27" dur="6000"/>
                                        <p:tgtEl>
                                          <p:spTgt spid="17"/>
                                        </p:tgtEl>
                                      </p:cBhvr>
                                    </p:animEffect>
                                    <p:set>
                                      <p:cBhvr>
                                        <p:cTn id="28" dur="1" fill="hold">
                                          <p:stCondLst>
                                            <p:cond delay="59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12"/>
                                        </p:tgtEl>
                                        <p:attrNameLst>
                                          <p:attrName>r</p:attrName>
                                        </p:attrNameLst>
                                      </p:cBhvr>
                                    </p:animRot>
                                    <p:animRot by="-240000">
                                      <p:cBhvr>
                                        <p:cTn id="33" dur="400" fill="hold">
                                          <p:stCondLst>
                                            <p:cond delay="400"/>
                                          </p:stCondLst>
                                        </p:cTn>
                                        <p:tgtEl>
                                          <p:spTgt spid="12"/>
                                        </p:tgtEl>
                                        <p:attrNameLst>
                                          <p:attrName>r</p:attrName>
                                        </p:attrNameLst>
                                      </p:cBhvr>
                                    </p:animRot>
                                    <p:animRot by="240000">
                                      <p:cBhvr>
                                        <p:cTn id="34" dur="400" fill="hold">
                                          <p:stCondLst>
                                            <p:cond delay="800"/>
                                          </p:stCondLst>
                                        </p:cTn>
                                        <p:tgtEl>
                                          <p:spTgt spid="12"/>
                                        </p:tgtEl>
                                        <p:attrNameLst>
                                          <p:attrName>r</p:attrName>
                                        </p:attrNameLst>
                                      </p:cBhvr>
                                    </p:animRot>
                                    <p:animRot by="-240000">
                                      <p:cBhvr>
                                        <p:cTn id="35" dur="400" fill="hold">
                                          <p:stCondLst>
                                            <p:cond delay="1200"/>
                                          </p:stCondLst>
                                        </p:cTn>
                                        <p:tgtEl>
                                          <p:spTgt spid="12"/>
                                        </p:tgtEl>
                                        <p:attrNameLst>
                                          <p:attrName>r</p:attrName>
                                        </p:attrNameLst>
                                      </p:cBhvr>
                                    </p:animRot>
                                    <p:animRot by="120000">
                                      <p:cBhvr>
                                        <p:cTn id="36" dur="400" fill="hold">
                                          <p:stCondLst>
                                            <p:cond delay="1600"/>
                                          </p:stCondLst>
                                        </p:cTn>
                                        <p:tgtEl>
                                          <p:spTgt spid="12"/>
                                        </p:tgtEl>
                                        <p:attrNameLst>
                                          <p:attrName>r</p:attrName>
                                        </p:attrNameLst>
                                      </p:cBhvr>
                                    </p:animRot>
                                  </p:childTnLst>
                                  <p:subTnLst>
                                    <p:audio>
                                      <p:cMediaNode vol="96000">
                                        <p:cTn display="0" masterRel="sameClick">
                                          <p:stCondLst>
                                            <p:cond evt="begin" delay="0">
                                              <p:tn val="31"/>
                                            </p:cond>
                                          </p:stCondLst>
                                          <p:endCondLst>
                                            <p:cond evt="onStopAudio" delay="0">
                                              <p:tgtEl>
                                                <p:sldTgt/>
                                              </p:tgtEl>
                                            </p:cond>
                                          </p:endCondLst>
                                        </p:cTn>
                                        <p:tgtEl>
                                          <p:sndTgt r:embed="rId4" name="chimes.wav"/>
                                        </p:tgtEl>
                                      </p:cMediaNode>
                                    </p:audio>
                                  </p:sub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900" fill="hold"/>
                                        <p:tgtEl>
                                          <p:spTgt spid="18"/>
                                        </p:tgtEl>
                                        <p:attrNameLst>
                                          <p:attrName>ppt_w</p:attrName>
                                        </p:attrNameLst>
                                      </p:cBhvr>
                                      <p:tavLst>
                                        <p:tav tm="0">
                                          <p:val>
                                            <p:fltVal val="0"/>
                                          </p:val>
                                        </p:tav>
                                        <p:tav tm="100000">
                                          <p:val>
                                            <p:strVal val="#ppt_w"/>
                                          </p:val>
                                        </p:tav>
                                      </p:tavLst>
                                    </p:anim>
                                    <p:anim calcmode="lin" valueType="num">
                                      <p:cBhvr>
                                        <p:cTn id="40" dur="900" fill="hold"/>
                                        <p:tgtEl>
                                          <p:spTgt spid="18"/>
                                        </p:tgtEl>
                                        <p:attrNameLst>
                                          <p:attrName>ppt_h</p:attrName>
                                        </p:attrNameLst>
                                      </p:cBhvr>
                                      <p:tavLst>
                                        <p:tav tm="0">
                                          <p:val>
                                            <p:fltVal val="0"/>
                                          </p:val>
                                        </p:tav>
                                        <p:tav tm="100000">
                                          <p:val>
                                            <p:strVal val="#ppt_h"/>
                                          </p:val>
                                        </p:tav>
                                      </p:tavLst>
                                    </p:anim>
                                    <p:animEffect transition="in" filter="fade">
                                      <p:cBhvr>
                                        <p:cTn id="41" dur="900"/>
                                        <p:tgtEl>
                                          <p:spTgt spid="18"/>
                                        </p:tgtEl>
                                      </p:cBhvr>
                                    </p:animEffect>
                                  </p:childTnLst>
                                </p:cTn>
                              </p:par>
                            </p:childTnLst>
                          </p:cTn>
                        </p:par>
                        <p:par>
                          <p:cTn id="42" fill="hold">
                            <p:stCondLst>
                              <p:cond delay="2000"/>
                            </p:stCondLst>
                            <p:childTnLst>
                              <p:par>
                                <p:cTn id="43" presetID="6"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50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wav"/>
                                        </p:tgtEl>
                                      </p:cMediaNode>
                                    </p:audio>
                                  </p:subTnLst>
                                </p:cTn>
                              </p:par>
                            </p:childTnLst>
                          </p:cTn>
                        </p:par>
                      </p:childTnLst>
                    </p:cTn>
                  </p:par>
                  <p:par>
                    <p:cTn id="46" fill="hold">
                      <p:stCondLst>
                        <p:cond delay="indefinite"/>
                      </p:stCondLst>
                      <p:childTnLst>
                        <p:par>
                          <p:cTn id="47" fill="hold">
                            <p:stCondLst>
                              <p:cond delay="0"/>
                            </p:stCondLst>
                            <p:childTnLst>
                              <p:par>
                                <p:cTn id="48" presetID="32" presetClass="emph" presetSubtype="0" fill="hold" nodeType="clickEffect">
                                  <p:stCondLst>
                                    <p:cond delay="0"/>
                                  </p:stCondLst>
                                  <p:childTnLst>
                                    <p:animRot by="120000">
                                      <p:cBhvr>
                                        <p:cTn id="49" dur="200" fill="hold">
                                          <p:stCondLst>
                                            <p:cond delay="0"/>
                                          </p:stCondLst>
                                        </p:cTn>
                                        <p:tgtEl>
                                          <p:spTgt spid="13"/>
                                        </p:tgtEl>
                                        <p:attrNameLst>
                                          <p:attrName>r</p:attrName>
                                        </p:attrNameLst>
                                      </p:cBhvr>
                                    </p:animRot>
                                    <p:animRot by="-240000">
                                      <p:cBhvr>
                                        <p:cTn id="50" dur="400" fill="hold">
                                          <p:stCondLst>
                                            <p:cond delay="400"/>
                                          </p:stCondLst>
                                        </p:cTn>
                                        <p:tgtEl>
                                          <p:spTgt spid="13"/>
                                        </p:tgtEl>
                                        <p:attrNameLst>
                                          <p:attrName>r</p:attrName>
                                        </p:attrNameLst>
                                      </p:cBhvr>
                                    </p:animRot>
                                    <p:animRot by="240000">
                                      <p:cBhvr>
                                        <p:cTn id="51" dur="400" fill="hold">
                                          <p:stCondLst>
                                            <p:cond delay="800"/>
                                          </p:stCondLst>
                                        </p:cTn>
                                        <p:tgtEl>
                                          <p:spTgt spid="13"/>
                                        </p:tgtEl>
                                        <p:attrNameLst>
                                          <p:attrName>r</p:attrName>
                                        </p:attrNameLst>
                                      </p:cBhvr>
                                    </p:animRot>
                                    <p:animRot by="-240000">
                                      <p:cBhvr>
                                        <p:cTn id="52" dur="400" fill="hold">
                                          <p:stCondLst>
                                            <p:cond delay="1200"/>
                                          </p:stCondLst>
                                        </p:cTn>
                                        <p:tgtEl>
                                          <p:spTgt spid="13"/>
                                        </p:tgtEl>
                                        <p:attrNameLst>
                                          <p:attrName>r</p:attrName>
                                        </p:attrNameLst>
                                      </p:cBhvr>
                                    </p:animRot>
                                    <p:animRot by="120000">
                                      <p:cBhvr>
                                        <p:cTn id="53" dur="400" fill="hold">
                                          <p:stCondLst>
                                            <p:cond delay="1600"/>
                                          </p:stCondLst>
                                        </p:cTn>
                                        <p:tgtEl>
                                          <p:spTgt spid="13"/>
                                        </p:tgtEl>
                                        <p:attrNameLst>
                                          <p:attrName>r</p:attrName>
                                        </p:attrNameLst>
                                      </p:cBhvr>
                                    </p:animRot>
                                  </p:childTnLst>
                                  <p:subTnLst>
                                    <p:audio>
                                      <p:cMediaNode>
                                        <p:cTn display="0" masterRel="sameClick">
                                          <p:stCondLst>
                                            <p:cond evt="begin" delay="0">
                                              <p:tn val="48"/>
                                            </p:cond>
                                          </p:stCondLst>
                                          <p:endCondLst>
                                            <p:cond evt="onStopAudio" delay="0">
                                              <p:tgtEl>
                                                <p:sldTgt/>
                                              </p:tgtEl>
                                            </p:cond>
                                          </p:endCondLst>
                                        </p:cTn>
                                        <p:tgtEl>
                                          <p:sndTgt r:embed="rId4" name="chimes.wav"/>
                                        </p:tgtEl>
                                      </p:cMediaNode>
                                    </p:audio>
                                  </p:subTnLst>
                                </p:cTn>
                              </p:par>
                              <p:par>
                                <p:cTn id="54" presetID="16" presetClass="entr" presetSubtype="2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1000"/>
                                        <p:tgtEl>
                                          <p:spTgt spid="20"/>
                                        </p:tgtEl>
                                      </p:cBhvr>
                                    </p:animEffect>
                                  </p:childTnLst>
                                </p:cTn>
                              </p:par>
                            </p:childTnLst>
                          </p:cTn>
                        </p:par>
                        <p:par>
                          <p:cTn id="57" fill="hold">
                            <p:stCondLst>
                              <p:cond delay="2000"/>
                            </p:stCondLst>
                            <p:childTnLst>
                              <p:par>
                                <p:cTn id="58" presetID="6"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ircle(in)">
                                      <p:cBhvr>
                                        <p:cTn id="60" dur="4800"/>
                                        <p:tgtEl>
                                          <p:spTgt spid="16"/>
                                        </p:tgtEl>
                                      </p:cBhvr>
                                    </p:animEffect>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14"/>
                </p:tgtEl>
              </p:cMediaNode>
            </p:audio>
          </p:childTnLst>
        </p:cTn>
      </p:par>
    </p:tnLst>
    <p:bldLst>
      <p:bldP spid="6" grpId="0"/>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50+ Hình Nền Slide PowerPoint Thuyết Trình Đẹp Nhất | Hình nền, Nền, Học  tậ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78826" y="757072"/>
            <a:ext cx="70349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Câu</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2: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Bé</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hãy</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so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sánh</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đoán</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xem</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lang="en-US" sz="2400" b="1" dirty="0" err="1" smtClean="0">
                <a:solidFill>
                  <a:srgbClr val="FF0000"/>
                </a:solidFill>
                <a:latin typeface="Calibri" panose="020F0502020204030204"/>
              </a:rPr>
              <a:t>bức</a:t>
            </a:r>
            <a:r>
              <a:rPr lang="en-US" sz="2400" b="1" dirty="0" smtClean="0">
                <a:solidFill>
                  <a:srgbClr val="FF0000"/>
                </a:solidFill>
                <a:latin typeface="Calibri" panose="020F0502020204030204"/>
              </a:rPr>
              <a:t> </a:t>
            </a:r>
            <a:r>
              <a:rPr lang="en-US" sz="2400" b="1" dirty="0" err="1" smtClean="0">
                <a:solidFill>
                  <a:srgbClr val="FF0000"/>
                </a:solidFill>
                <a:latin typeface="Calibri" panose="020F0502020204030204"/>
              </a:rPr>
              <a:t>tranh</a:t>
            </a:r>
            <a:r>
              <a:rPr lang="en-US" sz="2400" b="1" dirty="0" smtClean="0">
                <a:solidFill>
                  <a:srgbClr val="FF0000"/>
                </a:solidFill>
                <a:latin typeface="Calibri" panose="020F0502020204030204"/>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rộng</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hơn</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p:txBody>
      </p:sp>
      <p:grpSp>
        <p:nvGrpSpPr>
          <p:cNvPr id="5" name="Group 4"/>
          <p:cNvGrpSpPr/>
          <p:nvPr/>
        </p:nvGrpSpPr>
        <p:grpSpPr>
          <a:xfrm>
            <a:off x="1548581" y="2574719"/>
            <a:ext cx="7883010" cy="1265818"/>
            <a:chOff x="1548581" y="2614929"/>
            <a:chExt cx="7883010" cy="1265818"/>
          </a:xfrm>
        </p:grpSpPr>
        <p:sp>
          <p:nvSpPr>
            <p:cNvPr id="11" name="Rounded Rectangle 10"/>
            <p:cNvSpPr/>
            <p:nvPr/>
          </p:nvSpPr>
          <p:spPr>
            <a:xfrm>
              <a:off x="7588042" y="2614929"/>
              <a:ext cx="1843549" cy="126581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FF0000"/>
                  </a:solidFill>
                  <a:latin typeface="Calibri" panose="020F0502020204030204"/>
                </a:rPr>
                <a:t>1</a:t>
              </a:r>
              <a:endParaRPr kumimoji="0" lang="en-US" sz="60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pic>
          <p:nvPicPr>
            <p:cNvPr id="8196" name="Picture 4" descr="Tranh sơn dầu số hóa động vật ngộ nghĩnh tranh treo tường trẻ em | Shopee  Việt Nam"/>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5750" y1="35625" x2="67000" y2="59000"/>
                          <a14:foregroundMark x1="57750" y1="47250" x2="75375" y2="29000"/>
                        </a14:backgroundRemoval>
                      </a14:imgEffect>
                    </a14:imgLayer>
                  </a14:imgProps>
                </a:ext>
                <a:ext uri="{28A0092B-C50C-407E-A947-70E740481C1C}">
                  <a14:useLocalDpi xmlns:a14="http://schemas.microsoft.com/office/drawing/2010/main" val="0"/>
                </a:ext>
              </a:extLst>
            </a:blip>
            <a:srcRect l="18474" t="9290" r="13396" b="26645"/>
            <a:stretch/>
          </p:blipFill>
          <p:spPr bwMode="auto">
            <a:xfrm>
              <a:off x="1548581" y="2614929"/>
              <a:ext cx="4162731" cy="12307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548581" y="4469496"/>
            <a:ext cx="7883011" cy="1945760"/>
            <a:chOff x="1548581" y="4430184"/>
            <a:chExt cx="7883011" cy="1945760"/>
          </a:xfrm>
        </p:grpSpPr>
        <p:sp>
          <p:nvSpPr>
            <p:cNvPr id="12" name="Rounded Rectangle 11"/>
            <p:cNvSpPr/>
            <p:nvPr/>
          </p:nvSpPr>
          <p:spPr>
            <a:xfrm>
              <a:off x="7588043" y="4788449"/>
              <a:ext cx="1843549" cy="126581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Calibri" panose="020F0502020204030204"/>
                  <a:ea typeface="+mn-ea"/>
                  <a:cs typeface="+mn-cs"/>
                </a:rPr>
                <a:t>2</a:t>
              </a:r>
            </a:p>
          </p:txBody>
        </p:sp>
        <p:pic>
          <p:nvPicPr>
            <p:cNvPr id="13" name="Picture 2" descr="Tranh sơn dầu số hóa động vật ngộ nghĩnh tranh treo tường trẻ em | HolCim -  Kênh Xây Dựng Và Nội Thất"/>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75" b="90000" l="10000" r="90000">
                          <a14:foregroundMark x1="64375" y1="25375" x2="66500" y2="27125"/>
                          <a14:foregroundMark x1="23500" y1="73750" x2="87750" y2="73375"/>
                          <a14:foregroundMark x1="18500" y1="73125" x2="24875" y2="73750"/>
                          <a14:foregroundMark x1="18625" y1="73500" x2="18625" y2="4625"/>
                          <a14:foregroundMark x1="18500" y1="4375" x2="87625" y2="4000"/>
                          <a14:foregroundMark x1="87375" y1="5000" x2="87625" y2="73125"/>
                        </a14:backgroundRemoval>
                      </a14:imgEffect>
                    </a14:imgLayer>
                  </a14:imgProps>
                </a:ext>
                <a:ext uri="{28A0092B-C50C-407E-A947-70E740481C1C}">
                  <a14:useLocalDpi xmlns:a14="http://schemas.microsoft.com/office/drawing/2010/main" val="0"/>
                </a:ext>
              </a:extLst>
            </a:blip>
            <a:srcRect l="17426" t="2194" r="12869" b="26928"/>
            <a:stretch/>
          </p:blipFill>
          <p:spPr bwMode="auto">
            <a:xfrm>
              <a:off x="1548581" y="4430184"/>
              <a:ext cx="4162731" cy="19457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pic>
        <p:nvPicPr>
          <p:cNvPr id="10" name="Dong-ho-dem-nguoc-5-giay-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55521" y="1267440"/>
            <a:ext cx="283685" cy="283685"/>
          </a:xfrm>
          <a:prstGeom prst="rect">
            <a:avLst/>
          </a:prstGeom>
        </p:spPr>
      </p:pic>
      <p:sp>
        <p:nvSpPr>
          <p:cNvPr id="15" name="Donut 14"/>
          <p:cNvSpPr/>
          <p:nvPr/>
        </p:nvSpPr>
        <p:spPr>
          <a:xfrm>
            <a:off x="11094433" y="870966"/>
            <a:ext cx="1005860" cy="1076632"/>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11094433" y="870966"/>
            <a:ext cx="1005860" cy="107663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993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700"/>
                                        <p:tgtEl>
                                          <p:spTgt spid="5"/>
                                        </p:tgtEl>
                                      </p:cBhvr>
                                    </p:animEffect>
                                    <p:anim calcmode="lin" valueType="num">
                                      <p:cBhvr>
                                        <p:cTn id="14" dur="1700" fill="hold"/>
                                        <p:tgtEl>
                                          <p:spTgt spid="5"/>
                                        </p:tgtEl>
                                        <p:attrNameLst>
                                          <p:attrName>ppt_x</p:attrName>
                                        </p:attrNameLst>
                                      </p:cBhvr>
                                      <p:tavLst>
                                        <p:tav tm="0">
                                          <p:val>
                                            <p:strVal val="#ppt_x"/>
                                          </p:val>
                                        </p:tav>
                                        <p:tav tm="100000">
                                          <p:val>
                                            <p:strVal val="#ppt_x"/>
                                          </p:val>
                                        </p:tav>
                                      </p:tavLst>
                                    </p:anim>
                                    <p:anim calcmode="lin" valueType="num">
                                      <p:cBhvr>
                                        <p:cTn id="15" dur="1700" fill="hold"/>
                                        <p:tgtEl>
                                          <p:spTgt spid="5"/>
                                        </p:tgtEl>
                                        <p:attrNameLst>
                                          <p:attrName>ppt_y</p:attrName>
                                        </p:attrNameLst>
                                      </p:cBhvr>
                                      <p:tavLst>
                                        <p:tav tm="0">
                                          <p:val>
                                            <p:strVal val="#ppt_y+.1"/>
                                          </p:val>
                                        </p:tav>
                                        <p:tav tm="100000">
                                          <p:val>
                                            <p:strVal val="#ppt_y"/>
                                          </p:val>
                                        </p:tav>
                                      </p:tavLst>
                                    </p:anim>
                                  </p:childTnLst>
                                  <p:subTnLst>
                                    <p:audio>
                                      <p:cMediaNode vol="98000">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par>
                          <p:cTn id="16" fill="hold">
                            <p:stCondLst>
                              <p:cond delay="27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7209" fill="hold"/>
                                        <p:tgtEl>
                                          <p:spTgt spid="10"/>
                                        </p:tgtEl>
                                      </p:cBhvr>
                                    </p:cmd>
                                  </p:childTnLst>
                                </p:cTn>
                              </p:par>
                              <p:par>
                                <p:cTn id="26" presetID="21" presetClass="exit" presetSubtype="1" fill="hold" grpId="0" nodeType="withEffect">
                                  <p:stCondLst>
                                    <p:cond delay="0"/>
                                  </p:stCondLst>
                                  <p:childTnLst>
                                    <p:animEffect transition="out" filter="wheel(1)">
                                      <p:cBhvr>
                                        <p:cTn id="27" dur="6000"/>
                                        <p:tgtEl>
                                          <p:spTgt spid="14"/>
                                        </p:tgtEl>
                                      </p:cBhvr>
                                    </p:animEffect>
                                    <p:set>
                                      <p:cBhvr>
                                        <p:cTn id="28" dur="1" fill="hold">
                                          <p:stCondLst>
                                            <p:cond delay="59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280" fill="hold">
                                          <p:stCondLst>
                                            <p:cond delay="0"/>
                                          </p:stCondLst>
                                        </p:cTn>
                                        <p:tgtEl>
                                          <p:spTgt spid="6"/>
                                        </p:tgtEl>
                                        <p:attrNameLst>
                                          <p:attrName>r</p:attrName>
                                        </p:attrNameLst>
                                      </p:cBhvr>
                                    </p:animRot>
                                    <p:animRot by="-240000">
                                      <p:cBhvr>
                                        <p:cTn id="33" dur="560" fill="hold">
                                          <p:stCondLst>
                                            <p:cond delay="560"/>
                                          </p:stCondLst>
                                        </p:cTn>
                                        <p:tgtEl>
                                          <p:spTgt spid="6"/>
                                        </p:tgtEl>
                                        <p:attrNameLst>
                                          <p:attrName>r</p:attrName>
                                        </p:attrNameLst>
                                      </p:cBhvr>
                                    </p:animRot>
                                    <p:animRot by="240000">
                                      <p:cBhvr>
                                        <p:cTn id="34" dur="560" fill="hold">
                                          <p:stCondLst>
                                            <p:cond delay="1120"/>
                                          </p:stCondLst>
                                        </p:cTn>
                                        <p:tgtEl>
                                          <p:spTgt spid="6"/>
                                        </p:tgtEl>
                                        <p:attrNameLst>
                                          <p:attrName>r</p:attrName>
                                        </p:attrNameLst>
                                      </p:cBhvr>
                                    </p:animRot>
                                    <p:animRot by="-240000">
                                      <p:cBhvr>
                                        <p:cTn id="35" dur="560" fill="hold">
                                          <p:stCondLst>
                                            <p:cond delay="1680"/>
                                          </p:stCondLst>
                                        </p:cTn>
                                        <p:tgtEl>
                                          <p:spTgt spid="6"/>
                                        </p:tgtEl>
                                        <p:attrNameLst>
                                          <p:attrName>r</p:attrName>
                                        </p:attrNameLst>
                                      </p:cBhvr>
                                    </p:animRot>
                                    <p:animRot by="120000">
                                      <p:cBhvr>
                                        <p:cTn id="36" dur="560" fill="hold">
                                          <p:stCondLst>
                                            <p:cond delay="2240"/>
                                          </p:stCondLst>
                                        </p:cTn>
                                        <p:tgtEl>
                                          <p:spTgt spid="6"/>
                                        </p:tgtEl>
                                        <p:attrNameLst>
                                          <p:attrName>r</p:attrName>
                                        </p:attrNameLst>
                                      </p:cBhvr>
                                    </p:animRot>
                                  </p:childTnLst>
                                  <p:subTnLst>
                                    <p:audio>
                                      <p:cMediaNode vol="100000">
                                        <p:cTn display="0" masterRel="sameClick">
                                          <p:stCondLst>
                                            <p:cond evt="begin" delay="0">
                                              <p:tn val="31"/>
                                            </p:cond>
                                          </p:stCondLst>
                                          <p:endCondLst>
                                            <p:cond evt="onStopAudio" delay="0">
                                              <p:tgtEl>
                                                <p:sldTgt/>
                                              </p:tgtEl>
                                            </p:cond>
                                          </p:endCondLst>
                                        </p:cTn>
                                        <p:tgtEl>
                                          <p:sndTgt r:embed="rId5" name="applause.wav"/>
                                        </p:tgtEl>
                                      </p:cMediaNode>
                                    </p:audio>
                                  </p:subTnLst>
                                </p:cTn>
                              </p:par>
                              <p:par>
                                <p:cTn id="37" presetID="42" presetClass="exit" presetSubtype="0" fill="hold" nodeType="withEffect">
                                  <p:stCondLst>
                                    <p:cond delay="0"/>
                                  </p:stCondLst>
                                  <p:childTnLst>
                                    <p:animEffect transition="out" filter="fade">
                                      <p:cBhvr>
                                        <p:cTn id="38" dur="1000"/>
                                        <p:tgtEl>
                                          <p:spTgt spid="5"/>
                                        </p:tgtEl>
                                      </p:cBhvr>
                                    </p:animEffect>
                                    <p:anim calcmode="lin" valueType="num">
                                      <p:cBhvr>
                                        <p:cTn id="39" dur="1000"/>
                                        <p:tgtEl>
                                          <p:spTgt spid="5"/>
                                        </p:tgtEl>
                                        <p:attrNameLst>
                                          <p:attrName>ppt_x</p:attrName>
                                        </p:attrNameLst>
                                      </p:cBhvr>
                                      <p:tavLst>
                                        <p:tav tm="0">
                                          <p:val>
                                            <p:strVal val="ppt_x"/>
                                          </p:val>
                                        </p:tav>
                                        <p:tav tm="100000">
                                          <p:val>
                                            <p:strVal val="ppt_x"/>
                                          </p:val>
                                        </p:tav>
                                      </p:tavLst>
                                    </p:anim>
                                    <p:anim calcmode="lin" valueType="num">
                                      <p:cBhvr>
                                        <p:cTn id="40" dur="1000"/>
                                        <p:tgtEl>
                                          <p:spTgt spid="5"/>
                                        </p:tgtEl>
                                        <p:attrNameLst>
                                          <p:attrName>ppt_y</p:attrName>
                                        </p:attrNameLst>
                                      </p:cBhvr>
                                      <p:tavLst>
                                        <p:tav tm="0">
                                          <p:val>
                                            <p:strVal val="ppt_y"/>
                                          </p:val>
                                        </p:tav>
                                        <p:tav tm="100000">
                                          <p:val>
                                            <p:strVal val="ppt_y+.1"/>
                                          </p:val>
                                        </p:tav>
                                      </p:tavLst>
                                    </p:anim>
                                    <p:set>
                                      <p:cBhvr>
                                        <p:cTn id="4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0"/>
                </p:tgtEl>
              </p:cMediaNode>
            </p:audio>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50+ Hình Nền Slide PowerPoint Thuyết Trình Đẹp Nhất | Hình nền, Nền, Học  tậ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72349" y="663678"/>
            <a:ext cx="7034980" cy="830997"/>
          </a:xfrm>
          <a:prstGeom prst="rect">
            <a:avLst/>
          </a:prstGeom>
          <a:noFill/>
        </p:spPr>
        <p:txBody>
          <a:bodyPr wrap="square" rtlCol="0">
            <a:spAutoFit/>
          </a:bodyPr>
          <a:lstStyle/>
          <a:p>
            <a:pPr algn="ctr"/>
            <a:r>
              <a:rPr lang="en-US" sz="2400" b="1" dirty="0" err="1" smtClean="0">
                <a:solidFill>
                  <a:srgbClr val="FF0000"/>
                </a:solidFill>
              </a:rPr>
              <a:t>Câu</a:t>
            </a:r>
            <a:r>
              <a:rPr lang="en-US" sz="2400" b="1" dirty="0" smtClean="0">
                <a:solidFill>
                  <a:srgbClr val="FF0000"/>
                </a:solidFill>
              </a:rPr>
              <a:t> 3: </a:t>
            </a:r>
            <a:r>
              <a:rPr lang="en-US" sz="2400" b="1" dirty="0" err="1" smtClean="0">
                <a:solidFill>
                  <a:srgbClr val="FF0000"/>
                </a:solidFill>
              </a:rPr>
              <a:t>Bé</a:t>
            </a:r>
            <a:r>
              <a:rPr lang="en-US" sz="2400" b="1" dirty="0" smtClean="0">
                <a:solidFill>
                  <a:srgbClr val="FF0000"/>
                </a:solidFill>
              </a:rPr>
              <a:t> </a:t>
            </a:r>
            <a:r>
              <a:rPr lang="en-US" sz="2400" b="1" dirty="0" err="1" smtClean="0">
                <a:solidFill>
                  <a:srgbClr val="FF0000"/>
                </a:solidFill>
              </a:rPr>
              <a:t>hãy</a:t>
            </a:r>
            <a:r>
              <a:rPr lang="en-US" sz="2400" b="1" dirty="0" smtClean="0">
                <a:solidFill>
                  <a:srgbClr val="FF0000"/>
                </a:solidFill>
              </a:rPr>
              <a:t> so </a:t>
            </a:r>
            <a:r>
              <a:rPr lang="en-US" sz="2400" b="1" dirty="0" err="1" smtClean="0">
                <a:solidFill>
                  <a:srgbClr val="FF0000"/>
                </a:solidFill>
              </a:rPr>
              <a:t>sánh</a:t>
            </a:r>
            <a:r>
              <a:rPr lang="en-US" sz="2400" b="1" dirty="0" smtClean="0">
                <a:solidFill>
                  <a:srgbClr val="FF0000"/>
                </a:solidFill>
              </a:rPr>
              <a:t> </a:t>
            </a:r>
            <a:r>
              <a:rPr lang="en-US" sz="2400" b="1" dirty="0" err="1" smtClean="0">
                <a:solidFill>
                  <a:srgbClr val="FF0000"/>
                </a:solidFill>
              </a:rPr>
              <a:t>đoán</a:t>
            </a:r>
            <a:r>
              <a:rPr lang="en-US" sz="2400" b="1" dirty="0" smtClean="0">
                <a:solidFill>
                  <a:srgbClr val="FF0000"/>
                </a:solidFill>
              </a:rPr>
              <a:t> </a:t>
            </a:r>
            <a:r>
              <a:rPr lang="en-US" sz="2400" b="1" dirty="0" err="1" smtClean="0">
                <a:solidFill>
                  <a:srgbClr val="FF0000"/>
                </a:solidFill>
              </a:rPr>
              <a:t>xem</a:t>
            </a:r>
            <a:r>
              <a:rPr lang="en-US" sz="2400" b="1" dirty="0" smtClean="0">
                <a:solidFill>
                  <a:srgbClr val="FF0000"/>
                </a:solidFill>
              </a:rPr>
              <a:t> </a:t>
            </a:r>
            <a:r>
              <a:rPr lang="en-US" sz="2400" b="1" dirty="0" err="1" smtClean="0">
                <a:solidFill>
                  <a:srgbClr val="FF0000"/>
                </a:solidFill>
              </a:rPr>
              <a:t>chiếc</a:t>
            </a:r>
            <a:r>
              <a:rPr lang="en-US" sz="2400" b="1" dirty="0" smtClean="0">
                <a:solidFill>
                  <a:srgbClr val="FF0000"/>
                </a:solidFill>
              </a:rPr>
              <a:t> </a:t>
            </a:r>
            <a:r>
              <a:rPr lang="en-US" sz="2400" b="1" dirty="0" err="1" smtClean="0">
                <a:solidFill>
                  <a:srgbClr val="FF0000"/>
                </a:solidFill>
              </a:rPr>
              <a:t>khăn</a:t>
            </a:r>
            <a:r>
              <a:rPr lang="en-US" sz="2400" b="1" dirty="0" smtClean="0">
                <a:solidFill>
                  <a:srgbClr val="FF0000"/>
                </a:solidFill>
              </a:rPr>
              <a:t> </a:t>
            </a:r>
            <a:r>
              <a:rPr lang="en-US" sz="2400" b="1" dirty="0" err="1" smtClean="0">
                <a:solidFill>
                  <a:srgbClr val="FF0000"/>
                </a:solidFill>
              </a:rPr>
              <a:t>tay</a:t>
            </a:r>
            <a:r>
              <a:rPr lang="en-US" sz="2400" b="1" dirty="0" smtClean="0">
                <a:solidFill>
                  <a:srgbClr val="FF0000"/>
                </a:solidFill>
              </a:rPr>
              <a:t> </a:t>
            </a:r>
            <a:r>
              <a:rPr lang="en-US" sz="2400" b="1" dirty="0" err="1" smtClean="0">
                <a:solidFill>
                  <a:srgbClr val="FF0000"/>
                </a:solidFill>
              </a:rPr>
              <a:t>nào</a:t>
            </a:r>
            <a:r>
              <a:rPr lang="en-US" sz="2400" b="1" dirty="0" smtClean="0">
                <a:solidFill>
                  <a:srgbClr val="FF0000"/>
                </a:solidFill>
              </a:rPr>
              <a:t> </a:t>
            </a:r>
            <a:r>
              <a:rPr lang="en-US" sz="2400" b="1" dirty="0" err="1" smtClean="0">
                <a:solidFill>
                  <a:srgbClr val="FF0000"/>
                </a:solidFill>
              </a:rPr>
              <a:t>hẹp</a:t>
            </a:r>
            <a:r>
              <a:rPr lang="en-US" sz="2400" b="1" dirty="0" smtClean="0">
                <a:solidFill>
                  <a:srgbClr val="FF0000"/>
                </a:solidFill>
              </a:rPr>
              <a:t> </a:t>
            </a:r>
            <a:r>
              <a:rPr lang="en-US" sz="2400" b="1" dirty="0" err="1" smtClean="0">
                <a:solidFill>
                  <a:srgbClr val="FF0000"/>
                </a:solidFill>
              </a:rPr>
              <a:t>hơn</a:t>
            </a:r>
            <a:r>
              <a:rPr lang="en-US" sz="2400" b="1" dirty="0" smtClean="0">
                <a:solidFill>
                  <a:srgbClr val="FF0000"/>
                </a:solidFill>
              </a:rPr>
              <a:t>?  </a:t>
            </a:r>
            <a:endParaRPr lang="en-US" sz="2400" b="1" dirty="0">
              <a:solidFill>
                <a:srgbClr val="FF0000"/>
              </a:solidFill>
            </a:endParaRPr>
          </a:p>
        </p:txBody>
      </p:sp>
      <p:grpSp>
        <p:nvGrpSpPr>
          <p:cNvPr id="3" name="Group 2"/>
          <p:cNvGrpSpPr/>
          <p:nvPr/>
        </p:nvGrpSpPr>
        <p:grpSpPr>
          <a:xfrm>
            <a:off x="1548581" y="4293424"/>
            <a:ext cx="8116528" cy="2212642"/>
            <a:chOff x="1548581" y="4469930"/>
            <a:chExt cx="8116528" cy="2036135"/>
          </a:xfrm>
        </p:grpSpPr>
        <p:pic>
          <p:nvPicPr>
            <p:cNvPr id="7176" name="Picture 8" descr="Khăn tay (Khăn mùi xoa) tơ tằm thêu thủ công - Bướm ho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000" b="94111" l="2889" r="98000"/>
                      </a14:imgEffect>
                    </a14:imgLayer>
                  </a14:imgProps>
                </a:ext>
                <a:ext uri="{28A0092B-C50C-407E-A947-70E740481C1C}">
                  <a14:useLocalDpi xmlns:a14="http://schemas.microsoft.com/office/drawing/2010/main" val="0"/>
                </a:ext>
              </a:extLst>
            </a:blip>
            <a:srcRect/>
            <a:stretch>
              <a:fillRect/>
            </a:stretch>
          </p:blipFill>
          <p:spPr bwMode="auto">
            <a:xfrm>
              <a:off x="1548581" y="4469930"/>
              <a:ext cx="3746090" cy="203613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821560" y="4970206"/>
              <a:ext cx="1843549" cy="126581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2</a:t>
              </a:r>
              <a:endParaRPr lang="en-US" sz="6000" b="1" dirty="0">
                <a:solidFill>
                  <a:srgbClr val="FF0000"/>
                </a:solidFill>
              </a:endParaRPr>
            </a:p>
          </p:txBody>
        </p:sp>
      </p:grpSp>
      <p:grpSp>
        <p:nvGrpSpPr>
          <p:cNvPr id="2" name="Group 1"/>
          <p:cNvGrpSpPr/>
          <p:nvPr/>
        </p:nvGrpSpPr>
        <p:grpSpPr>
          <a:xfrm>
            <a:off x="1224116" y="2536723"/>
            <a:ext cx="8426245" cy="1505313"/>
            <a:chOff x="1238865" y="2728452"/>
            <a:chExt cx="8426245" cy="1564971"/>
          </a:xfrm>
        </p:grpSpPr>
        <p:sp>
          <p:nvSpPr>
            <p:cNvPr id="5" name="Rounded Rectangle 4"/>
            <p:cNvSpPr/>
            <p:nvPr/>
          </p:nvSpPr>
          <p:spPr>
            <a:xfrm>
              <a:off x="7821561" y="2796091"/>
              <a:ext cx="1843549" cy="126581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1</a:t>
              </a:r>
              <a:endParaRPr lang="en-US" sz="6000" b="1" dirty="0">
                <a:solidFill>
                  <a:srgbClr val="FF0000"/>
                </a:solidFill>
              </a:endParaRPr>
            </a:p>
          </p:txBody>
        </p:sp>
        <p:pic>
          <p:nvPicPr>
            <p:cNvPr id="7178" name="Picture 10" descr="Khăn tay (Khăn mùi xoa) vải linen thêu thủ công - mẫu Giỏ Hoa | Shopee Việt  Nam"/>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38865" y="2728452"/>
              <a:ext cx="4055806" cy="156497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Dong-ho-dem-nguoc-5-giay-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55521" y="1267440"/>
            <a:ext cx="283685" cy="283685"/>
          </a:xfrm>
          <a:prstGeom prst="rect">
            <a:avLst/>
          </a:prstGeom>
        </p:spPr>
      </p:pic>
      <p:sp>
        <p:nvSpPr>
          <p:cNvPr id="12" name="Donut 11"/>
          <p:cNvSpPr/>
          <p:nvPr/>
        </p:nvSpPr>
        <p:spPr>
          <a:xfrm>
            <a:off x="11055104" y="870966"/>
            <a:ext cx="1005860" cy="1076632"/>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11055104" y="870966"/>
            <a:ext cx="1005860" cy="107663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994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700"/>
                                        <p:tgtEl>
                                          <p:spTgt spid="2"/>
                                        </p:tgtEl>
                                      </p:cBhvr>
                                    </p:animEffect>
                                    <p:anim calcmode="lin" valueType="num">
                                      <p:cBhvr>
                                        <p:cTn id="14" dur="2700" fill="hold"/>
                                        <p:tgtEl>
                                          <p:spTgt spid="2"/>
                                        </p:tgtEl>
                                        <p:attrNameLst>
                                          <p:attrName>ppt_x</p:attrName>
                                        </p:attrNameLst>
                                      </p:cBhvr>
                                      <p:tavLst>
                                        <p:tav tm="0">
                                          <p:val>
                                            <p:strVal val="#ppt_x"/>
                                          </p:val>
                                        </p:tav>
                                        <p:tav tm="100000">
                                          <p:val>
                                            <p:strVal val="#ppt_x"/>
                                          </p:val>
                                        </p:tav>
                                      </p:tavLst>
                                    </p:anim>
                                    <p:anim calcmode="lin" valueType="num">
                                      <p:cBhvr>
                                        <p:cTn id="15" dur="2700" fill="hold"/>
                                        <p:tgtEl>
                                          <p:spTgt spid="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par>
                          <p:cTn id="16" fill="hold">
                            <p:stCondLst>
                              <p:cond delay="37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100"/>
                                        <p:tgtEl>
                                          <p:spTgt spid="3"/>
                                        </p:tgtEl>
                                      </p:cBhvr>
                                    </p:animEffect>
                                    <p:anim calcmode="lin" valueType="num">
                                      <p:cBhvr>
                                        <p:cTn id="20" dur="3100" fill="hold"/>
                                        <p:tgtEl>
                                          <p:spTgt spid="3"/>
                                        </p:tgtEl>
                                        <p:attrNameLst>
                                          <p:attrName>ppt_x</p:attrName>
                                        </p:attrNameLst>
                                      </p:cBhvr>
                                      <p:tavLst>
                                        <p:tav tm="0">
                                          <p:val>
                                            <p:strVal val="#ppt_x"/>
                                          </p:val>
                                        </p:tav>
                                        <p:tav tm="100000">
                                          <p:val>
                                            <p:strVal val="#ppt_x"/>
                                          </p:val>
                                        </p:tav>
                                      </p:tavLst>
                                    </p:anim>
                                    <p:anim calcmode="lin" valueType="num">
                                      <p:cBhvr>
                                        <p:cTn id="21" dur="3100" fill="hold"/>
                                        <p:tgtEl>
                                          <p:spTgt spid="3"/>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7209" fill="hold"/>
                                        <p:tgtEl>
                                          <p:spTgt spid="10"/>
                                        </p:tgtEl>
                                      </p:cBhvr>
                                    </p:cmd>
                                  </p:childTnLst>
                                </p:cTn>
                              </p:par>
                              <p:par>
                                <p:cTn id="26" presetID="21" presetClass="exit" presetSubtype="1" fill="hold" grpId="0" nodeType="withEffect">
                                  <p:stCondLst>
                                    <p:cond delay="0"/>
                                  </p:stCondLst>
                                  <p:childTnLst>
                                    <p:animEffect transition="out" filter="wheel(1)">
                                      <p:cBhvr>
                                        <p:cTn id="27" dur="6000"/>
                                        <p:tgtEl>
                                          <p:spTgt spid="11"/>
                                        </p:tgtEl>
                                      </p:cBhvr>
                                    </p:animEffect>
                                    <p:set>
                                      <p:cBhvr>
                                        <p:cTn id="28" dur="1" fill="hold">
                                          <p:stCondLst>
                                            <p:cond delay="59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350" fill="hold">
                                          <p:stCondLst>
                                            <p:cond delay="0"/>
                                          </p:stCondLst>
                                        </p:cTn>
                                        <p:tgtEl>
                                          <p:spTgt spid="2"/>
                                        </p:tgtEl>
                                        <p:attrNameLst>
                                          <p:attrName>r</p:attrName>
                                        </p:attrNameLst>
                                      </p:cBhvr>
                                    </p:animRot>
                                    <p:animRot by="-240000">
                                      <p:cBhvr>
                                        <p:cTn id="33" dur="700" fill="hold">
                                          <p:stCondLst>
                                            <p:cond delay="700"/>
                                          </p:stCondLst>
                                        </p:cTn>
                                        <p:tgtEl>
                                          <p:spTgt spid="2"/>
                                        </p:tgtEl>
                                        <p:attrNameLst>
                                          <p:attrName>r</p:attrName>
                                        </p:attrNameLst>
                                      </p:cBhvr>
                                    </p:animRot>
                                    <p:animRot by="240000">
                                      <p:cBhvr>
                                        <p:cTn id="34" dur="700" fill="hold">
                                          <p:stCondLst>
                                            <p:cond delay="1400"/>
                                          </p:stCondLst>
                                        </p:cTn>
                                        <p:tgtEl>
                                          <p:spTgt spid="2"/>
                                        </p:tgtEl>
                                        <p:attrNameLst>
                                          <p:attrName>r</p:attrName>
                                        </p:attrNameLst>
                                      </p:cBhvr>
                                    </p:animRot>
                                    <p:animRot by="-240000">
                                      <p:cBhvr>
                                        <p:cTn id="35" dur="700" fill="hold">
                                          <p:stCondLst>
                                            <p:cond delay="2100"/>
                                          </p:stCondLst>
                                        </p:cTn>
                                        <p:tgtEl>
                                          <p:spTgt spid="2"/>
                                        </p:tgtEl>
                                        <p:attrNameLst>
                                          <p:attrName>r</p:attrName>
                                        </p:attrNameLst>
                                      </p:cBhvr>
                                    </p:animRot>
                                    <p:animRot by="120000">
                                      <p:cBhvr>
                                        <p:cTn id="36" dur="700" fill="hold">
                                          <p:stCondLst>
                                            <p:cond delay="2800"/>
                                          </p:stCondLst>
                                        </p:cTn>
                                        <p:tgtEl>
                                          <p:spTgt spid="2"/>
                                        </p:tgtEl>
                                        <p:attrNameLst>
                                          <p:attrName>r</p:attrName>
                                        </p:attrNameLst>
                                      </p:cBhvr>
                                    </p:animRot>
                                  </p:childTnLst>
                                  <p:subTnLst>
                                    <p:audio>
                                      <p:cMediaNode vol="100000">
                                        <p:cTn display="0" masterRel="sameClick">
                                          <p:stCondLst>
                                            <p:cond evt="begin" delay="0">
                                              <p:tn val="31"/>
                                            </p:cond>
                                          </p:stCondLst>
                                          <p:endCondLst>
                                            <p:cond evt="onStopAudio" delay="0">
                                              <p:tgtEl>
                                                <p:sldTgt/>
                                              </p:tgtEl>
                                            </p:cond>
                                          </p:endCondLst>
                                        </p:cTn>
                                        <p:tgtEl>
                                          <p:sndTgt r:embed="rId5" name="applause.wav"/>
                                        </p:tgtEl>
                                      </p:cMediaNode>
                                    </p:audio>
                                  </p:subTnLst>
                                </p:cTn>
                              </p:par>
                              <p:par>
                                <p:cTn id="37" presetID="42" presetClass="exit" presetSubtype="0" fill="hold" nodeType="withEffect">
                                  <p:stCondLst>
                                    <p:cond delay="0"/>
                                  </p:stCondLst>
                                  <p:childTnLst>
                                    <p:animEffect transition="out" filter="fade">
                                      <p:cBhvr>
                                        <p:cTn id="38" dur="1000"/>
                                        <p:tgtEl>
                                          <p:spTgt spid="3"/>
                                        </p:tgtEl>
                                      </p:cBhvr>
                                    </p:animEffect>
                                    <p:anim calcmode="lin" valueType="num">
                                      <p:cBhvr>
                                        <p:cTn id="39" dur="1000"/>
                                        <p:tgtEl>
                                          <p:spTgt spid="3"/>
                                        </p:tgtEl>
                                        <p:attrNameLst>
                                          <p:attrName>ppt_x</p:attrName>
                                        </p:attrNameLst>
                                      </p:cBhvr>
                                      <p:tavLst>
                                        <p:tav tm="0">
                                          <p:val>
                                            <p:strVal val="ppt_x"/>
                                          </p:val>
                                        </p:tav>
                                        <p:tav tm="100000">
                                          <p:val>
                                            <p:strVal val="ppt_x"/>
                                          </p:val>
                                        </p:tav>
                                      </p:tavLst>
                                    </p:anim>
                                    <p:anim calcmode="lin" valueType="num">
                                      <p:cBhvr>
                                        <p:cTn id="40" dur="1000"/>
                                        <p:tgtEl>
                                          <p:spTgt spid="3"/>
                                        </p:tgtEl>
                                        <p:attrNameLst>
                                          <p:attrName>ppt_y</p:attrName>
                                        </p:attrNameLst>
                                      </p:cBhvr>
                                      <p:tavLst>
                                        <p:tav tm="0">
                                          <p:val>
                                            <p:strVal val="ppt_y"/>
                                          </p:val>
                                        </p:tav>
                                        <p:tav tm="100000">
                                          <p:val>
                                            <p:strVal val="ppt_y+.1"/>
                                          </p:val>
                                        </p:tav>
                                      </p:tavLst>
                                    </p:anim>
                                    <p:set>
                                      <p:cBhvr>
                                        <p:cTn id="41"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0"/>
                </p:tgtEl>
              </p:cMediaNode>
            </p:audio>
          </p:childTnLst>
        </p:cTn>
      </p:par>
    </p:tnLst>
    <p:bldLst>
      <p:bldP spid="4"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154</Words>
  <Application>Microsoft Office PowerPoint</Application>
  <PresentationFormat>Widescreen</PresentationFormat>
  <Paragraphs>27</Paragraphs>
  <Slides>10</Slides>
  <Notes>0</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 Xuan 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30</cp:revision>
  <dcterms:created xsi:type="dcterms:W3CDTF">2022-03-31T05:59:48Z</dcterms:created>
  <dcterms:modified xsi:type="dcterms:W3CDTF">2022-04-29T13:48:49Z</dcterms:modified>
</cp:coreProperties>
</file>