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audio2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3" r:id="rId2"/>
    <p:sldId id="256" r:id="rId3"/>
    <p:sldId id="261" r:id="rId4"/>
    <p:sldId id="262" r:id="rId5"/>
    <p:sldId id="263" r:id="rId6"/>
    <p:sldId id="264" r:id="rId7"/>
    <p:sldId id="265" r:id="rId8"/>
    <p:sldId id="268" r:id="rId9"/>
    <p:sldId id="267" r:id="rId10"/>
    <p:sldId id="257" r:id="rId11"/>
    <p:sldId id="269" r:id="rId12"/>
    <p:sldId id="258" r:id="rId13"/>
    <p:sldId id="260" r:id="rId14"/>
    <p:sldId id="259" r:id="rId15"/>
    <p:sldId id="27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1D1D"/>
    <a:srgbClr val="86D4C7"/>
    <a:srgbClr val="5C2D69"/>
    <a:srgbClr val="99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6" autoAdjust="0"/>
    <p:restoredTop sz="80226" autoAdjust="0"/>
  </p:normalViewPr>
  <p:slideViewPr>
    <p:cSldViewPr snapToGrid="0">
      <p:cViewPr varScale="1">
        <p:scale>
          <a:sx n="104" d="100"/>
          <a:sy n="104" d="100"/>
        </p:scale>
        <p:origin x="147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470C62-05B2-4A0F-954F-CA658D5D0A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A48DA09-792D-4965-B66D-6528CEA2B8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2ED6C2-572A-48BB-904A-9EE66B6D35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6129C-3A08-40F2-A4AA-C8DAD6CD23CF}" type="datetimeFigureOut">
              <a:rPr lang="en-US" smtClean="0"/>
              <a:t>1/20/22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C70462-9AD0-4D8A-B0A6-FF41D956F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320CB5-8EAA-4291-A582-F192D4BBF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7BC9F-BD80-4380-9195-C6D39643B2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2033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1BD6D-8FC1-4B7A-AD65-140C715185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1B520B-35C8-401C-A418-7CAFF21E9D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DDEC58-8656-4061-9E8D-79C38A3A3A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6129C-3A08-40F2-A4AA-C8DAD6CD23CF}" type="datetimeFigureOut">
              <a:rPr lang="en-US" smtClean="0"/>
              <a:t>1/20/22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2D30AF-9CE1-48FC-A46C-49F9CF408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63BD7A-6584-4709-B66D-97CFD45F9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7BC9F-BD80-4380-9195-C6D39643B2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095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01E5412-9CCF-407C-AE61-BAEB3A7FF3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6C13EA-0ACF-4652-AEBD-1555667142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AF14C3-C2C1-432F-9301-8BB03DDC94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6129C-3A08-40F2-A4AA-C8DAD6CD23CF}" type="datetimeFigureOut">
              <a:rPr lang="en-US" smtClean="0"/>
              <a:t>1/20/22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8DB9D0-48A3-4673-9199-446D97CDF3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022BD8-5B8A-4DE8-9A80-51C2571F9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7BC9F-BD80-4380-9195-C6D39643B2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7131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D63A47-B9D9-4A81-B6A0-D8E34F378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19AD2F-F5DD-4E56-AFB7-5C7F01C0BB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D1117C-C3DB-4600-A681-48AB5AF2B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6129C-3A08-40F2-A4AA-C8DAD6CD23CF}" type="datetimeFigureOut">
              <a:rPr lang="en-US" smtClean="0"/>
              <a:t>1/20/22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B36518-4F2E-40FC-85A9-CDD0A13BE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B0E9FB-2CFB-4DAB-ACB4-0C6DB58F4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7BC9F-BD80-4380-9195-C6D39643B2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4497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A9C92B-4B00-40A5-AC4D-1188295E62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77C63E-F123-45E3-96B9-C9AC2E70E7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52BC5F-E995-4F51-8DC5-26579FB38A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6129C-3A08-40F2-A4AA-C8DAD6CD23CF}" type="datetimeFigureOut">
              <a:rPr lang="en-US" smtClean="0"/>
              <a:t>1/20/22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279758-29BB-4032-BE28-A12528E8AA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EEAB18-B611-4E65-99EA-26248B707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7BC9F-BD80-4380-9195-C6D39643B2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9973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471A01-20A0-4759-BBA3-B7FE97B2FA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EAA6F1-B3C1-459C-B7AC-F5B28B491D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E488A7-A59E-4F40-A7E0-65D9E889EC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D15F5B-AD8C-499D-A9A1-5A4421A50A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6129C-3A08-40F2-A4AA-C8DAD6CD23CF}" type="datetimeFigureOut">
              <a:rPr lang="en-US" smtClean="0"/>
              <a:t>1/20/22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E5B255-62EB-42A0-9CC6-2EE81FCF4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26048B-AAC3-46F2-8F42-6895F51EE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7BC9F-BD80-4380-9195-C6D39643B2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7300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82A9E2-8088-44A2-B784-0C184F49F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56F168-D221-424E-9C6C-0C40A9BA8B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590911-95B4-400B-858A-F6A3DE2020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4ACCB79-BB6D-4CC4-B458-0CC85F6F2C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7CC4B94-45D2-494B-8AC3-5C52A3A8E4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6111E66-AEF8-487E-B1C7-747B7AA91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6129C-3A08-40F2-A4AA-C8DAD6CD23CF}" type="datetimeFigureOut">
              <a:rPr lang="en-US" smtClean="0"/>
              <a:t>1/20/22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577CF36-608A-496C-83E9-DCD9D2623D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91D70B6-3A6B-40AD-B21F-8158F110D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7BC9F-BD80-4380-9195-C6D39643B2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64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F04B73-9529-4524-AF7C-D5B5DB1FE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2E70221-94EA-4E9E-858D-0FEAA99FD9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6129C-3A08-40F2-A4AA-C8DAD6CD23CF}" type="datetimeFigureOut">
              <a:rPr lang="en-US" smtClean="0"/>
              <a:t>1/20/22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6AF625-2AEA-4B7B-B47A-0E13F33015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24EFA6-5229-4199-B65F-2B2CE4AA8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7BC9F-BD80-4380-9195-C6D39643B2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5825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938E180-308B-4766-BCF1-0B81C9C990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6129C-3A08-40F2-A4AA-C8DAD6CD23CF}" type="datetimeFigureOut">
              <a:rPr lang="en-US" smtClean="0"/>
              <a:t>1/20/22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F09448-A9EB-4B8A-984F-7BD205422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126B00-3FED-4DC7-A947-6FD2D6718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7BC9F-BD80-4380-9195-C6D39643B2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7251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F5189-DAC6-41C6-B7CB-15445850FD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F8DB7F-27D7-4F19-B088-425ED16A8E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647349-E6F5-41F2-9CE8-1FE4A525AD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4B74C7-72D3-4F9D-99B1-2EA287CE10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6129C-3A08-40F2-A4AA-C8DAD6CD23CF}" type="datetimeFigureOut">
              <a:rPr lang="en-US" smtClean="0"/>
              <a:t>1/20/22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BE7319-9825-482E-B326-EC774E9AC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08D372-6F86-4084-B13A-3432DDAE4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7BC9F-BD80-4380-9195-C6D39643B2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0895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A545EE-9BCE-4D26-BF7C-E2BDA9F0B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8A82287-A8AC-4D12-B83D-420DA6932F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58C89D-C2A8-4E69-B92E-72A3E24714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52FDB0-1554-47A5-B748-81D352B22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6129C-3A08-40F2-A4AA-C8DAD6CD23CF}" type="datetimeFigureOut">
              <a:rPr lang="en-US" smtClean="0"/>
              <a:t>1/20/22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35FF1B-B2F1-4E22-90E0-33B50E620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184A00-CBD9-458E-8F86-794AEDAC2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7BC9F-BD80-4380-9195-C6D39643B2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9846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16A8632-925A-4F03-977C-6B76C4762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DB118-850E-4428-93AA-5907628558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09508D-E5A8-4AE5-B6BE-DBB225CDEE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C6129C-3A08-40F2-A4AA-C8DAD6CD23CF}" type="datetimeFigureOut">
              <a:rPr lang="en-US" smtClean="0"/>
              <a:t>1/20/22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B9259B-E65E-4F0E-982D-E8F5313F3B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F374D9-4753-4F4B-B1D6-93FDC1668B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7BC9F-BD80-4380-9195-C6D39643B2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55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5" Type="http://schemas.microsoft.com/office/2007/relationships/hdphoto" Target="../media/hdphoto6.wdp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2.wav"/><Relationship Id="rId7" Type="http://schemas.microsoft.com/office/2007/relationships/hdphoto" Target="../media/hdphoto7.wdp"/><Relationship Id="rId12" Type="http://schemas.openxmlformats.org/officeDocument/2006/relationships/image" Target="../media/image2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microsoft.com/office/2007/relationships/hdphoto" Target="../media/hdphoto9.wdp"/><Relationship Id="rId5" Type="http://schemas.openxmlformats.org/officeDocument/2006/relationships/image" Target="../media/image18.jpg"/><Relationship Id="rId10" Type="http://schemas.openxmlformats.org/officeDocument/2006/relationships/image" Target="../media/image21.png"/><Relationship Id="rId4" Type="http://schemas.openxmlformats.org/officeDocument/2006/relationships/audio" Target="../media/audio3.wav"/><Relationship Id="rId9" Type="http://schemas.microsoft.com/office/2007/relationships/hdphoto" Target="../media/hdphoto8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2.wav"/><Relationship Id="rId7" Type="http://schemas.microsoft.com/office/2007/relationships/hdphoto" Target="../media/hdphoto8.wdp"/><Relationship Id="rId12" Type="http://schemas.openxmlformats.org/officeDocument/2006/relationships/image" Target="../media/image2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microsoft.com/office/2007/relationships/hdphoto" Target="../media/hdphoto11.wdp"/><Relationship Id="rId5" Type="http://schemas.openxmlformats.org/officeDocument/2006/relationships/image" Target="../media/image23.png"/><Relationship Id="rId10" Type="http://schemas.openxmlformats.org/officeDocument/2006/relationships/image" Target="../media/image25.png"/><Relationship Id="rId4" Type="http://schemas.openxmlformats.org/officeDocument/2006/relationships/audio" Target="../media/audio3.wav"/><Relationship Id="rId9" Type="http://schemas.microsoft.com/office/2007/relationships/hdphoto" Target="../media/hdphoto10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microsoft.com/office/2007/relationships/hdphoto" Target="../media/hdphoto15.wdp"/><Relationship Id="rId3" Type="http://schemas.openxmlformats.org/officeDocument/2006/relationships/audio" Target="../media/audio2.wav"/><Relationship Id="rId7" Type="http://schemas.microsoft.com/office/2007/relationships/hdphoto" Target="../media/hdphoto12.wdp"/><Relationship Id="rId12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microsoft.com/office/2007/relationships/hdphoto" Target="../media/hdphoto14.wdp"/><Relationship Id="rId5" Type="http://schemas.openxmlformats.org/officeDocument/2006/relationships/image" Target="../media/image26.jpeg"/><Relationship Id="rId10" Type="http://schemas.openxmlformats.org/officeDocument/2006/relationships/image" Target="../media/image29.png"/><Relationship Id="rId4" Type="http://schemas.openxmlformats.org/officeDocument/2006/relationships/audio" Target="../media/audio3.wav"/><Relationship Id="rId9" Type="http://schemas.microsoft.com/office/2007/relationships/hdphoto" Target="../media/hdphoto13.wdp"/><Relationship Id="rId1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5" Type="http://schemas.openxmlformats.org/officeDocument/2006/relationships/image" Target="../media/image10.png"/><Relationship Id="rId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057400" y="2685366"/>
            <a:ext cx="830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LÀM QUEN VỚI TOÁN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133600" y="3331697"/>
            <a:ext cx="7924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NB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nhỡ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( 4- 5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)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GV: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Thanh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73196" y="1252211"/>
            <a:ext cx="4953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UỶ BAN NHÂN DÂN QUẬN LONG BIÊN</a:t>
            </a:r>
          </a:p>
          <a:p>
            <a:pPr algn="ctr"/>
            <a:r>
              <a:rPr lang="en-US" sz="1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LONG BIÊN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24400" y="5486400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rgbClr val="7030A0"/>
                </a:solidFill>
              </a:rPr>
              <a:t>Năm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học</a:t>
            </a:r>
            <a:r>
              <a:rPr lang="en-US" dirty="0">
                <a:solidFill>
                  <a:srgbClr val="7030A0"/>
                </a:solidFill>
              </a:rPr>
              <a:t> 2021 - 2022</a:t>
            </a:r>
          </a:p>
        </p:txBody>
      </p:sp>
    </p:spTree>
    <p:extLst>
      <p:ext uri="{BB962C8B-B14F-4D97-AF65-F5344CB8AC3E}">
        <p14:creationId xmlns:p14="http://schemas.microsoft.com/office/powerpoint/2010/main" val="42280542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2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2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3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A1B1DF0-89BD-424B-BE6F-EF9456CD7D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417"/>
            <a:ext cx="12184147" cy="685358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C75A12C-26EE-4DF5-8506-0B6B6FD97F52}"/>
              </a:ext>
            </a:extLst>
          </p:cNvPr>
          <p:cNvSpPr txBox="1"/>
          <p:nvPr/>
        </p:nvSpPr>
        <p:spPr>
          <a:xfrm>
            <a:off x="2572404" y="973228"/>
            <a:ext cx="66534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Trò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chơi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1: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Tìm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đồ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vật</a:t>
            </a:r>
            <a:endParaRPr lang="en-US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Không Dám Đâu - Nhạc Thiếu Nhi Xuân Mai Hay Nhấ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5733" end="147822.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842020" y="63312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155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32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C760D59-99DE-4FB7-8D08-95B2AB9266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0" y="0"/>
            <a:ext cx="12351026" cy="6857999"/>
          </a:xfrm>
          <a:prstGeom prst="rect">
            <a:avLst/>
          </a:prstGeom>
        </p:spPr>
      </p:pic>
      <p:sp>
        <p:nvSpPr>
          <p:cNvPr id="2" name="AutoShape 8" descr="Sweet Pie Chocolate,Vietnam Biscafun price supplier - 21food">
            <a:extLst>
              <a:ext uri="{FF2B5EF4-FFF2-40B4-BE49-F238E27FC236}">
                <a16:creationId xmlns:a16="http://schemas.microsoft.com/office/drawing/2014/main" id="{F55F5D42-28F5-4E0A-8728-4419B07FA66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4" name="Picture 10" descr="Tủ lạnh Electrolux 350L ETB3700H-A Inverter">
            <a:extLst>
              <a:ext uri="{FF2B5EF4-FFF2-40B4-BE49-F238E27FC236}">
                <a16:creationId xmlns:a16="http://schemas.microsoft.com/office/drawing/2014/main" id="{7BADE628-2EC1-41FF-8BAD-CF80C82029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960" y="616107"/>
            <a:ext cx="7831469" cy="5832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Đồ họa Vector Quà tặng nghệ thuật Clip đồ họa mạng di động - hộp quà tặng  png thư viện yopriceville png tải về - Miễn phí trong suốt đỏ png Tải về.">
            <a:extLst>
              <a:ext uri="{FF2B5EF4-FFF2-40B4-BE49-F238E27FC236}">
                <a16:creationId xmlns:a16="http://schemas.microsoft.com/office/drawing/2014/main" id="{204F06A2-8B96-4FD3-A1E4-FBE8D52211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333" b="95500" l="10000" r="90000">
                        <a14:foregroundMark x1="47778" y1="90167" x2="47778" y2="90167"/>
                        <a14:foregroundMark x1="58222" y1="95500" x2="58222" y2="95500"/>
                        <a14:foregroundMark x1="71556" y1="65500" x2="71556" y2="65500"/>
                        <a14:foregroundMark x1="61556" y1="29000" x2="61556" y2="29000"/>
                        <a14:foregroundMark x1="50556" y1="24000" x2="50556" y2="24000"/>
                        <a14:foregroundMark x1="46111" y1="20667" x2="46111" y2="20667"/>
                        <a14:foregroundMark x1="46111" y1="20667" x2="46111" y2="20667"/>
                        <a14:foregroundMark x1="46111" y1="20667" x2="46667" y2="20667"/>
                        <a14:foregroundMark x1="49222" y1="24000" x2="49222" y2="24000"/>
                        <a14:foregroundMark x1="50333" y1="24500" x2="52778" y2="27000"/>
                        <a14:foregroundMark x1="53778" y1="26833" x2="53778" y2="26833"/>
                        <a14:foregroundMark x1="44778" y1="23667" x2="45333" y2="23667"/>
                        <a14:foregroundMark x1="48667" y1="22333" x2="48667" y2="22333"/>
                        <a14:foregroundMark x1="50000" y1="22333" x2="51333" y2="22333"/>
                        <a14:foregroundMark x1="53556" y1="22333" x2="54111" y2="22500"/>
                        <a14:foregroundMark x1="54667" y1="23167" x2="55778" y2="24833"/>
                        <a14:foregroundMark x1="56778" y1="25333" x2="56778" y2="25333"/>
                        <a14:foregroundMark x1="57333" y1="25667" x2="58444" y2="26833"/>
                        <a14:foregroundMark x1="60444" y1="27333" x2="62111" y2="30167"/>
                        <a14:foregroundMark x1="62111" y1="30167" x2="63667" y2="32667"/>
                        <a14:foregroundMark x1="65111" y1="33000" x2="65111" y2="33000"/>
                        <a14:foregroundMark x1="64778" y1="31333" x2="64778" y2="31333"/>
                        <a14:foregroundMark x1="64778" y1="30667" x2="66333" y2="31833"/>
                        <a14:foregroundMark x1="66111" y1="29500" x2="66667" y2="36333"/>
                        <a14:foregroundMark x1="68333" y1="36333" x2="68333" y2="36333"/>
                        <a14:foregroundMark x1="70556" y1="38000" x2="71556" y2="38500"/>
                        <a14:foregroundMark x1="75444" y1="45833" x2="75778" y2="46667"/>
                        <a14:foregroundMark x1="74889" y1="46500" x2="74111" y2="57333"/>
                        <a14:foregroundMark x1="58000" y1="18000" x2="58000" y2="18000"/>
                        <a14:foregroundMark x1="59556" y1="15333" x2="59556" y2="15333"/>
                        <a14:foregroundMark x1="59556" y1="12167" x2="59556" y2="12167"/>
                        <a14:foregroundMark x1="59556" y1="11333" x2="59556" y2="11333"/>
                        <a14:foregroundMark x1="60333" y1="8833" x2="60333" y2="8833"/>
                        <a14:foregroundMark x1="60667" y1="7667" x2="60667" y2="7667"/>
                        <a14:foregroundMark x1="60889" y1="7667" x2="60889" y2="7667"/>
                        <a14:foregroundMark x1="61000" y1="7333" x2="61000" y2="7333"/>
                        <a14:foregroundMark x1="63444" y1="4333" x2="63444" y2="4333"/>
                        <a14:foregroundMark x1="63444" y1="4333" x2="63444" y2="4333"/>
                        <a14:foregroundMark x1="63667" y1="4333" x2="63667" y2="4333"/>
                        <a14:foregroundMark x1="54667" y1="13500" x2="48667" y2="16167"/>
                        <a14:foregroundMark x1="46778" y1="16167" x2="44556" y2="16667"/>
                        <a14:foregroundMark x1="42000" y1="16667" x2="42000" y2="16667"/>
                        <a14:foregroundMark x1="42000" y1="16667" x2="42000" y2="16667"/>
                        <a14:foregroundMark x1="41556" y1="16667" x2="41556" y2="16667"/>
                        <a14:foregroundMark x1="38000" y1="15333" x2="38000" y2="15333"/>
                        <a14:foregroundMark x1="37222" y1="14667" x2="36667" y2="14667"/>
                        <a14:foregroundMark x1="34333" y1="12667" x2="34333" y2="12667"/>
                        <a14:foregroundMark x1="33889" y1="13000" x2="33889" y2="13000"/>
                        <a14:foregroundMark x1="38000" y1="14167" x2="38000" y2="14167"/>
                        <a14:foregroundMark x1="38222" y1="15000" x2="38222" y2="15000"/>
                        <a14:foregroundMark x1="37444" y1="15000" x2="37444" y2="15000"/>
                        <a14:foregroundMark x1="33000" y1="13333" x2="33000" y2="13333"/>
                        <a14:foregroundMark x1="32222" y1="13000" x2="32222" y2="13000"/>
                        <a14:foregroundMark x1="32222" y1="13000" x2="32222" y2="13000"/>
                        <a14:foregroundMark x1="31667" y1="12667" x2="31667" y2="12667"/>
                        <a14:foregroundMark x1="29556" y1="13000" x2="29556" y2="13000"/>
                        <a14:foregroundMark x1="38778" y1="8000" x2="37222" y2="8833"/>
                        <a14:foregroundMark x1="35556" y1="9167" x2="35556" y2="9167"/>
                        <a14:foregroundMark x1="33667" y1="8000" x2="33667" y2="8000"/>
                        <a14:foregroundMark x1="33333" y1="8000" x2="33333" y2="8000"/>
                        <a14:foregroundMark x1="32778" y1="14500" x2="32778" y2="14500"/>
                        <a14:foregroundMark x1="32222" y1="6333" x2="32222" y2="6333"/>
                        <a14:backgroundMark x1="36333" y1="1167" x2="36333" y2="1167"/>
                        <a14:backgroundMark x1="59000" y1="1833" x2="59000" y2="1833"/>
                        <a14:backgroundMark x1="61778" y1="667" x2="61778" y2="667"/>
                        <a14:backgroundMark x1="32222" y1="167" x2="32222" y2="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1929" y="2662988"/>
            <a:ext cx="5026193" cy="3350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7214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A1B1DF0-89BD-424B-BE6F-EF9456CD7D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33248" y="4417"/>
            <a:ext cx="12525248" cy="685358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FCB0BEE-62CE-4115-A4AB-A1FBAB4A7FBC}"/>
              </a:ext>
            </a:extLst>
          </p:cNvPr>
          <p:cNvSpPr txBox="1"/>
          <p:nvPr/>
        </p:nvSpPr>
        <p:spPr>
          <a:xfrm>
            <a:off x="106332" y="2227430"/>
            <a:ext cx="121919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Cách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chơi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Trên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màn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hình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của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cô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là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các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đồ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vật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với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các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hình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khối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khác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nhau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Nhiệm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vụ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của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các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con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là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tìm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được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đồ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vật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giống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với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hình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khối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mà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cô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yêu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cầu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nhé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  <a:p>
            <a:endParaRPr lang="en-US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0D23A3-86F3-4099-A89E-D6BC35A353DE}"/>
              </a:ext>
            </a:extLst>
          </p:cNvPr>
          <p:cNvSpPr txBox="1"/>
          <p:nvPr/>
        </p:nvSpPr>
        <p:spPr>
          <a:xfrm>
            <a:off x="2429302" y="395785"/>
            <a:ext cx="64417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Trò</a:t>
            </a:r>
            <a:r>
              <a:rPr lang="en-US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chơi</a:t>
            </a:r>
            <a:r>
              <a:rPr lang="en-US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n-US" sz="5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Bé</a:t>
            </a:r>
            <a:r>
              <a:rPr lang="en-US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tinh</a:t>
            </a:r>
            <a:r>
              <a:rPr lang="en-US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mắt</a:t>
            </a:r>
            <a:endParaRPr lang="en-US" sz="5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73215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E4DBD17-4E7D-4586-92ED-EC3175407A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4" name="Picture 6" descr="SWEET PIE PLUS 500g">
            <a:extLst>
              <a:ext uri="{FF2B5EF4-FFF2-40B4-BE49-F238E27FC236}">
                <a16:creationId xmlns:a16="http://schemas.microsoft.com/office/drawing/2014/main" id="{EF1D403B-E8E4-4C05-8FCF-3DCCAB82DF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92" b="89924" l="7875" r="93649">
                        <a14:foregroundMark x1="10161" y1="33277" x2="10161" y2="33277"/>
                        <a14:foregroundMark x1="8637" y1="33277" x2="8637" y2="33277"/>
                        <a14:foregroundMark x1="8044" y1="33277" x2="8044" y2="33277"/>
                        <a14:foregroundMark x1="90178" y1="32684" x2="90178" y2="32684"/>
                        <a14:foregroundMark x1="90178" y1="34208" x2="90178" y2="34208"/>
                        <a14:foregroundMark x1="90347" y1="35563" x2="90347" y2="35563"/>
                        <a14:foregroundMark x1="93649" y1="33023" x2="93649" y2="33023"/>
                        <a14:foregroundMark x1="50974" y1="63421" x2="50974" y2="63421"/>
                        <a14:foregroundMark x1="47333" y1="61812" x2="47333" y2="61812"/>
                        <a14:foregroundMark x1="51566" y1="61643" x2="51566" y2="61643"/>
                        <a14:foregroundMark x1="50042" y1="62066" x2="50042" y2="62066"/>
                        <a14:foregroundMark x1="39204" y1="45047" x2="40728" y2="44623"/>
                        <a14:foregroundMark x1="41914" y1="43861" x2="42845" y2="43099"/>
                        <a14:foregroundMark x1="32430" y1="45639" x2="32430" y2="45639"/>
                        <a14:foregroundMark x1="18544" y1="40220" x2="18544" y2="40220"/>
                        <a14:foregroundMark x1="19644" y1="37257" x2="19644" y2="37257"/>
                        <a14:foregroundMark x1="21592" y1="37257" x2="21592" y2="37257"/>
                        <a14:foregroundMark x1="22185" y1="37257" x2="22777" y2="37257"/>
                        <a14:foregroundMark x1="22777" y1="37257" x2="22777" y2="37257"/>
                        <a14:foregroundMark x1="26588" y1="48518" x2="26588" y2="48518"/>
                        <a14:foregroundMark x1="27773" y1="48518" x2="27773" y2="48518"/>
                        <a14:foregroundMark x1="83827" y1="30737" x2="83827" y2="30737"/>
                        <a14:foregroundMark x1="83827" y1="30906" x2="83827" y2="30906"/>
                        <a14:foregroundMark x1="85182" y1="31499" x2="85182" y2="31499"/>
                        <a14:foregroundMark x1="85944" y1="31668" x2="85944" y2="31668"/>
                        <a14:foregroundMark x1="83997" y1="32261" x2="83997" y2="32261"/>
                        <a14:foregroundMark x1="87299" y1="32261" x2="87299" y2="32261"/>
                        <a14:foregroundMark x1="87468" y1="32261" x2="87468" y2="32261"/>
                        <a14:foregroundMark x1="87892" y1="32261" x2="87892" y2="32261"/>
                        <a14:foregroundMark x1="87892" y1="32091" x2="87892" y2="32091"/>
                        <a14:foregroundMark x1="87299" y1="31499" x2="87299" y2="31499"/>
                        <a14:foregroundMark x1="86113" y1="30906" x2="86113" y2="30906"/>
                        <a14:foregroundMark x1="86537" y1="30906" x2="86537" y2="30906"/>
                        <a14:foregroundMark x1="87468" y1="30906" x2="87468" y2="30906"/>
                        <a14:foregroundMark x1="87892" y1="30906" x2="87892" y2="30906"/>
                        <a14:foregroundMark x1="88654" y1="31499" x2="88654" y2="31499"/>
                        <a14:foregroundMark x1="89246" y1="31329" x2="89246" y2="313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68" y="1817576"/>
            <a:ext cx="4056468" cy="4603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01B967C-46D7-4C9E-9647-84E9282A1BA6}"/>
              </a:ext>
            </a:extLst>
          </p:cNvPr>
          <p:cNvSpPr txBox="1"/>
          <p:nvPr/>
        </p:nvSpPr>
        <p:spPr>
          <a:xfrm>
            <a:off x="2791432" y="725482"/>
            <a:ext cx="8717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Câu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hỏi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1: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Đồ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vật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nào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có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dạng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khối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chữ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nhật</a:t>
            </a:r>
            <a:endParaRPr lang="en-US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6" descr="Vẽ Tay Khối Lập Phương Hình ảnh | Định dạng hình ảnh PSD 401311988|  vn.lovepik.com">
            <a:extLst>
              <a:ext uri="{FF2B5EF4-FFF2-40B4-BE49-F238E27FC236}">
                <a16:creationId xmlns:a16="http://schemas.microsoft.com/office/drawing/2014/main" id="{397C06C1-F481-4473-8ED1-8FBDEF5744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25349" y1="25349" x2="25349" y2="25349"/>
                        <a14:foregroundMark x1="33488" y1="18256" x2="33488" y2="18256"/>
                        <a14:foregroundMark x1="43372" y1="19186" x2="43372" y2="19186"/>
                        <a14:foregroundMark x1="43605" y1="20581" x2="43605" y2="20581"/>
                        <a14:foregroundMark x1="40814" y1="23488" x2="40814" y2="23488"/>
                        <a14:foregroundMark x1="38140" y1="25000" x2="38140" y2="25000"/>
                        <a14:foregroundMark x1="34419" y1="26512" x2="34419" y2="26512"/>
                        <a14:foregroundMark x1="34070" y1="26977" x2="33488" y2="27326"/>
                        <a14:foregroundMark x1="31628" y1="29070" x2="31628" y2="29070"/>
                        <a14:foregroundMark x1="31628" y1="29070" x2="31628" y2="29070"/>
                        <a14:foregroundMark x1="31047" y1="28140" x2="31047" y2="28140"/>
                        <a14:foregroundMark x1="31047" y1="28140" x2="31047" y2="28140"/>
                        <a14:foregroundMark x1="31047" y1="28140" x2="31047" y2="28140"/>
                        <a14:foregroundMark x1="28837" y1="28488" x2="28837" y2="28488"/>
                        <a14:foregroundMark x1="28488" y1="28488" x2="28488" y2="28488"/>
                        <a14:foregroundMark x1="27326" y1="28488" x2="26163" y2="28488"/>
                        <a14:foregroundMark x1="25000" y1="27907" x2="25000" y2="27907"/>
                        <a14:foregroundMark x1="24186" y1="27558" x2="24186" y2="27558"/>
                        <a14:foregroundMark x1="32209" y1="21512" x2="32209" y2="21512"/>
                        <a14:foregroundMark x1="32209" y1="21512" x2="32209" y2="21512"/>
                        <a14:foregroundMark x1="32209" y1="21512" x2="32209" y2="21512"/>
                        <a14:foregroundMark x1="31977" y1="21512" x2="31977" y2="21512"/>
                        <a14:foregroundMark x1="31977" y1="21512" x2="31977" y2="21512"/>
                        <a14:foregroundMark x1="31977" y1="21512" x2="31977" y2="21512"/>
                        <a14:foregroundMark x1="31977" y1="21512" x2="31977" y2="21512"/>
                        <a14:foregroundMark x1="31977" y1="21512" x2="31977" y2="21512"/>
                        <a14:foregroundMark x1="33721" y1="20930" x2="34884" y2="21744"/>
                        <a14:foregroundMark x1="35581" y1="21744" x2="36628" y2="21860"/>
                        <a14:foregroundMark x1="38721" y1="21744" x2="39302" y2="21744"/>
                        <a14:foregroundMark x1="40814" y1="20930" x2="41395" y2="20930"/>
                        <a14:foregroundMark x1="43721" y1="20581" x2="44535" y2="20581"/>
                        <a14:foregroundMark x1="45116" y1="19535" x2="45116" y2="19535"/>
                        <a14:foregroundMark x1="65233" y1="20581" x2="65233" y2="20581"/>
                        <a14:foregroundMark x1="65233" y1="20581" x2="65233" y2="20581"/>
                        <a14:foregroundMark x1="67674" y1="20349" x2="67674" y2="20349"/>
                        <a14:foregroundMark x1="68837" y1="19535" x2="68837" y2="19535"/>
                        <a14:foregroundMark x1="69070" y1="19535" x2="69070" y2="19535"/>
                        <a14:foregroundMark x1="69302" y1="19419" x2="72326" y2="19186"/>
                        <a14:foregroundMark x1="73256" y1="19070" x2="74419" y2="19186"/>
                        <a14:foregroundMark x1="74419" y1="19419" x2="74884" y2="20930"/>
                        <a14:foregroundMark x1="72907" y1="22907" x2="68140" y2="23256"/>
                        <a14:foregroundMark x1="76977" y1="20116" x2="76977" y2="20116"/>
                        <a14:foregroundMark x1="77558" y1="21512" x2="77791" y2="23256"/>
                        <a14:foregroundMark x1="77791" y1="22442" x2="78372" y2="22326"/>
                        <a14:foregroundMark x1="78721" y1="18023" x2="79884" y2="18488"/>
                        <a14:foregroundMark x1="83605" y1="36977" x2="83605" y2="36977"/>
                        <a14:foregroundMark x1="84884" y1="33256" x2="84884" y2="33256"/>
                        <a14:foregroundMark x1="85349" y1="33256" x2="85349" y2="33256"/>
                        <a14:foregroundMark x1="85930" y1="34419" x2="86047" y2="35233"/>
                        <a14:foregroundMark x1="85465" y1="33837" x2="85465" y2="33837"/>
                        <a14:foregroundMark x1="85930" y1="33140" x2="85930" y2="35000"/>
                        <a14:foregroundMark x1="85116" y1="34884" x2="85116" y2="36628"/>
                        <a14:foregroundMark x1="85116" y1="36628" x2="85116" y2="36628"/>
                        <a14:foregroundMark x1="84535" y1="35814" x2="84535" y2="35814"/>
                        <a14:foregroundMark x1="84767" y1="37907" x2="85116" y2="39651"/>
                        <a14:foregroundMark x1="85116" y1="39884" x2="85116" y2="39884"/>
                        <a14:foregroundMark x1="84884" y1="39070" x2="84884" y2="39070"/>
                        <a14:foregroundMark x1="85116" y1="39070" x2="86047" y2="41860"/>
                        <a14:foregroundMark x1="85930" y1="41395" x2="86395" y2="41977"/>
                        <a14:foregroundMark x1="86279" y1="41860" x2="86279" y2="41860"/>
                        <a14:foregroundMark x1="86279" y1="41860" x2="86279" y2="41860"/>
                        <a14:foregroundMark x1="86279" y1="41860" x2="86279" y2="42442"/>
                        <a14:foregroundMark x1="86279" y1="42442" x2="86279" y2="42442"/>
                        <a14:foregroundMark x1="86279" y1="43140" x2="86279" y2="43140"/>
                        <a14:foregroundMark x1="85349" y1="43140" x2="85349" y2="43140"/>
                        <a14:foregroundMark x1="85349" y1="43372" x2="85349" y2="43372"/>
                        <a14:foregroundMark x1="85349" y1="43721" x2="85349" y2="43721"/>
                        <a14:foregroundMark x1="85349" y1="44884" x2="85698" y2="46047"/>
                        <a14:foregroundMark x1="85698" y1="46047" x2="85698" y2="46047"/>
                        <a14:foregroundMark x1="58256" y1="49186" x2="58256" y2="49186"/>
                        <a14:foregroundMark x1="58256" y1="49186" x2="58837" y2="48953"/>
                        <a14:foregroundMark x1="58837" y1="48953" x2="58837" y2="48953"/>
                        <a14:foregroundMark x1="59419" y1="48953" x2="60698" y2="48372"/>
                        <a14:foregroundMark x1="63837" y1="47791" x2="65233" y2="48140"/>
                        <a14:foregroundMark x1="66395" y1="48372" x2="70000" y2="50465"/>
                        <a14:foregroundMark x1="70814" y1="50349" x2="70814" y2="50349"/>
                        <a14:foregroundMark x1="71047" y1="50116" x2="71047" y2="50116"/>
                        <a14:foregroundMark x1="69419" y1="51512" x2="69884" y2="53605"/>
                        <a14:foregroundMark x1="62674" y1="50465" x2="59419" y2="51047"/>
                        <a14:foregroundMark x1="58256" y1="50349" x2="58256" y2="50349"/>
                        <a14:foregroundMark x1="56512" y1="49535" x2="56512" y2="50116"/>
                        <a14:foregroundMark x1="55349" y1="50465" x2="55349" y2="50465"/>
                        <a14:foregroundMark x1="55116" y1="50465" x2="55116" y2="50465"/>
                        <a14:foregroundMark x1="55116" y1="50465" x2="55116" y2="50465"/>
                        <a14:foregroundMark x1="55698" y1="52442" x2="55930" y2="53023"/>
                        <a14:foregroundMark x1="55930" y1="55116" x2="55930" y2="55116"/>
                        <a14:foregroundMark x1="55698" y1="55698" x2="55000" y2="58256"/>
                        <a14:foregroundMark x1="53953" y1="58256" x2="55000" y2="58256"/>
                        <a14:foregroundMark x1="59767" y1="57326" x2="59767" y2="57326"/>
                        <a14:foregroundMark x1="60116" y1="56163" x2="60930" y2="55930"/>
                        <a14:foregroundMark x1="63837" y1="55000" x2="64767" y2="55116"/>
                        <a14:foregroundMark x1="67326" y1="54767" x2="68256" y2="56744"/>
                        <a14:foregroundMark x1="67558" y1="56279" x2="66395" y2="58023"/>
                        <a14:foregroundMark x1="61512" y1="58023" x2="60000" y2="60581"/>
                        <a14:foregroundMark x1="59767" y1="57674" x2="60581" y2="58256"/>
                        <a14:foregroundMark x1="67674" y1="60116" x2="69302" y2="62093"/>
                        <a14:foregroundMark x1="70000" y1="62442" x2="71395" y2="65000"/>
                        <a14:foregroundMark x1="67093" y1="65000" x2="67093" y2="65000"/>
                        <a14:foregroundMark x1="61860" y1="64419" x2="61860" y2="64419"/>
                        <a14:foregroundMark x1="58605" y1="63023" x2="59070" y2="64070"/>
                        <a14:foregroundMark x1="57326" y1="63488" x2="56744" y2="63488"/>
                        <a14:foregroundMark x1="53837" y1="61860" x2="53837" y2="618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7716" y="2786336"/>
            <a:ext cx="2194324" cy="2194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Sữa bột dinh Dưỡng sữa Bò dinh Dưỡng - sữa png tải về - Miễn phí trong suốt  Hương Vị png Tải về.">
            <a:extLst>
              <a:ext uri="{FF2B5EF4-FFF2-40B4-BE49-F238E27FC236}">
                <a16:creationId xmlns:a16="http://schemas.microsoft.com/office/drawing/2014/main" id="{7C47B1AA-E25D-451B-9FDF-B9D5128F93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143" b="95714" l="10000" r="90000">
                        <a14:foregroundMark x1="37444" y1="11286" x2="37444" y2="11286"/>
                        <a14:foregroundMark x1="37222" y1="9714" x2="37222" y2="9714"/>
                        <a14:foregroundMark x1="34778" y1="8143" x2="34778" y2="8143"/>
                        <a14:foregroundMark x1="30333" y1="7714" x2="30333" y2="7714"/>
                        <a14:foregroundMark x1="29556" y1="4571" x2="29556" y2="4571"/>
                        <a14:foregroundMark x1="36000" y1="2143" x2="36000" y2="2143"/>
                        <a14:foregroundMark x1="37556" y1="1143" x2="37556" y2="1143"/>
                        <a14:foregroundMark x1="46333" y1="89857" x2="46333" y2="89857"/>
                        <a14:foregroundMark x1="43111" y1="90000" x2="43111" y2="90000"/>
                        <a14:foregroundMark x1="36444" y1="88286" x2="36444" y2="88286"/>
                        <a14:foregroundMark x1="30444" y1="85429" x2="30444" y2="85429"/>
                        <a14:foregroundMark x1="30444" y1="85429" x2="30444" y2="85429"/>
                        <a14:foregroundMark x1="39222" y1="90000" x2="40000" y2="90000"/>
                        <a14:foregroundMark x1="41111" y1="89857" x2="42222" y2="89857"/>
                        <a14:foregroundMark x1="46667" y1="91857" x2="48111" y2="92429"/>
                        <a14:foregroundMark x1="49111" y1="91857" x2="52667" y2="92857"/>
                        <a14:foregroundMark x1="55000" y1="92000" x2="55000" y2="92000"/>
                        <a14:foregroundMark x1="61778" y1="93143" x2="61222" y2="93143"/>
                        <a14:foregroundMark x1="57333" y1="93857" x2="58111" y2="93857"/>
                        <a14:foregroundMark x1="60889" y1="94000" x2="63222" y2="94143"/>
                        <a14:foregroundMark x1="67333" y1="92571" x2="68111" y2="92143"/>
                        <a14:foregroundMark x1="68333" y1="90571" x2="67889" y2="90571"/>
                        <a14:foregroundMark x1="43444" y1="94857" x2="43000" y2="95000"/>
                        <a14:foregroundMark x1="40667" y1="95714" x2="40667" y2="95714"/>
                        <a14:foregroundMark x1="39667" y1="95429" x2="37889" y2="95000"/>
                        <a14:foregroundMark x1="36111" y1="94429" x2="34889" y2="93429"/>
                        <a14:foregroundMark x1="33889" y1="92429" x2="32000" y2="91000"/>
                        <a14:foregroundMark x1="26778" y1="86286" x2="26778" y2="86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27" y="2128644"/>
            <a:ext cx="4512482" cy="350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Oval 41">
            <a:extLst>
              <a:ext uri="{FF2B5EF4-FFF2-40B4-BE49-F238E27FC236}">
                <a16:creationId xmlns:a16="http://schemas.microsoft.com/office/drawing/2014/main" id="{EF171873-F598-4881-8D32-8BBA92C6CA4B}"/>
              </a:ext>
            </a:extLst>
          </p:cNvPr>
          <p:cNvSpPr/>
          <p:nvPr/>
        </p:nvSpPr>
        <p:spPr>
          <a:xfrm>
            <a:off x="11212265" y="5868417"/>
            <a:ext cx="531019" cy="48696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37E3BBD1-F926-456F-9F65-D5E8EE93BA81}"/>
              </a:ext>
            </a:extLst>
          </p:cNvPr>
          <p:cNvSpPr/>
          <p:nvPr/>
        </p:nvSpPr>
        <p:spPr>
          <a:xfrm>
            <a:off x="11212265" y="5868417"/>
            <a:ext cx="531019" cy="48696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571810DE-8E3E-4ED2-9BAD-7E415FB29F7C}"/>
              </a:ext>
            </a:extLst>
          </p:cNvPr>
          <p:cNvSpPr/>
          <p:nvPr/>
        </p:nvSpPr>
        <p:spPr>
          <a:xfrm>
            <a:off x="11212265" y="5868417"/>
            <a:ext cx="531019" cy="48696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10AFF4B5-06C4-494D-B036-72E71017140B}"/>
              </a:ext>
            </a:extLst>
          </p:cNvPr>
          <p:cNvSpPr/>
          <p:nvPr/>
        </p:nvSpPr>
        <p:spPr>
          <a:xfrm>
            <a:off x="11212265" y="5868417"/>
            <a:ext cx="531019" cy="48696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D7E0D264-137B-41DF-9017-91ED26477A1E}"/>
              </a:ext>
            </a:extLst>
          </p:cNvPr>
          <p:cNvSpPr/>
          <p:nvPr/>
        </p:nvSpPr>
        <p:spPr>
          <a:xfrm>
            <a:off x="11212265" y="5868417"/>
            <a:ext cx="531019" cy="48696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000" b="1" dirty="0">
              <a:solidFill>
                <a:schemeClr val="tx1"/>
              </a:solidFill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FE705400-4B3A-4938-A78C-817BF8D8DC97}"/>
              </a:ext>
            </a:extLst>
          </p:cNvPr>
          <p:cNvSpPr/>
          <p:nvPr/>
        </p:nvSpPr>
        <p:spPr>
          <a:xfrm>
            <a:off x="11212265" y="5868417"/>
            <a:ext cx="531019" cy="48696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C07555B0-4830-4EB1-8533-A335C46FEED9}"/>
              </a:ext>
            </a:extLst>
          </p:cNvPr>
          <p:cNvSpPr/>
          <p:nvPr/>
        </p:nvSpPr>
        <p:spPr>
          <a:xfrm>
            <a:off x="11212265" y="5868417"/>
            <a:ext cx="531019" cy="48696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49" name="Picture 48" descr="dong-ho-bao-thuc-17065_1_1.jpg">
            <a:extLst>
              <a:ext uri="{FF2B5EF4-FFF2-40B4-BE49-F238E27FC236}">
                <a16:creationId xmlns:a16="http://schemas.microsoft.com/office/drawing/2014/main" id="{9B995B90-0A33-4763-B0ED-07BA0B75AB3A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1040814" y="5318349"/>
            <a:ext cx="914400" cy="1407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" name="Oval 49">
            <a:extLst>
              <a:ext uri="{FF2B5EF4-FFF2-40B4-BE49-F238E27FC236}">
                <a16:creationId xmlns:a16="http://schemas.microsoft.com/office/drawing/2014/main" id="{943CCD97-BC7E-49D1-9E58-074BE7EFA374}"/>
              </a:ext>
            </a:extLst>
          </p:cNvPr>
          <p:cNvSpPr/>
          <p:nvPr/>
        </p:nvSpPr>
        <p:spPr>
          <a:xfrm>
            <a:off x="11212265" y="5889849"/>
            <a:ext cx="531019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B330BCC4-E101-4D82-BCB5-EB284FF9A941}"/>
              </a:ext>
            </a:extLst>
          </p:cNvPr>
          <p:cNvSpPr/>
          <p:nvPr/>
        </p:nvSpPr>
        <p:spPr>
          <a:xfrm>
            <a:off x="11212265" y="5889849"/>
            <a:ext cx="531019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C3353073-158F-4AC0-8C83-255D4D955275}"/>
              </a:ext>
            </a:extLst>
          </p:cNvPr>
          <p:cNvSpPr/>
          <p:nvPr/>
        </p:nvSpPr>
        <p:spPr>
          <a:xfrm>
            <a:off x="11212265" y="5889849"/>
            <a:ext cx="531019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01D395E5-76AD-4B7F-8ABE-39B4CE277703}"/>
              </a:ext>
            </a:extLst>
          </p:cNvPr>
          <p:cNvSpPr/>
          <p:nvPr/>
        </p:nvSpPr>
        <p:spPr>
          <a:xfrm>
            <a:off x="11212265" y="5889849"/>
            <a:ext cx="531019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4D5C9631-0B41-4E0D-A1FB-82CF0F269C44}"/>
              </a:ext>
            </a:extLst>
          </p:cNvPr>
          <p:cNvSpPr/>
          <p:nvPr/>
        </p:nvSpPr>
        <p:spPr>
          <a:xfrm>
            <a:off x="11212265" y="5889849"/>
            <a:ext cx="531019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000" b="1" dirty="0">
              <a:solidFill>
                <a:schemeClr val="tx1"/>
              </a:solidFill>
            </a:endParaRP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AAEC29B3-F8CD-4FC6-8DB7-2D76B76867BF}"/>
              </a:ext>
            </a:extLst>
          </p:cNvPr>
          <p:cNvSpPr/>
          <p:nvPr/>
        </p:nvSpPr>
        <p:spPr>
          <a:xfrm>
            <a:off x="11212265" y="5889849"/>
            <a:ext cx="531019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65C7F69E-9531-4EEB-B1F2-FF2E0D7A2A46}"/>
              </a:ext>
            </a:extLst>
          </p:cNvPr>
          <p:cNvSpPr/>
          <p:nvPr/>
        </p:nvSpPr>
        <p:spPr>
          <a:xfrm>
            <a:off x="11212265" y="5889849"/>
            <a:ext cx="531019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095900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205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8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"/>
                            </p:stCondLst>
                            <p:childTnLst>
                              <p:par>
                                <p:cTn id="5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00"/>
                            </p:stCondLst>
                            <p:childTnLst>
                              <p:par>
                                <p:cTn id="5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"/>
                            </p:stCondLst>
                            <p:childTnLst>
                              <p:par>
                                <p:cTn id="6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500"/>
                            </p:stCondLst>
                            <p:childTnLst>
                              <p:par>
                                <p:cTn id="8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0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500"/>
                            </p:stCondLst>
                            <p:childTnLst>
                              <p:par>
                                <p:cTn id="9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4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3500"/>
                            </p:stCondLst>
                            <p:childTnLst>
                              <p:par>
                                <p:cTn id="9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8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4500"/>
                            </p:stCondLst>
                            <p:childTnLst>
                              <p:par>
                                <p:cTn id="10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2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500"/>
                            </p:stCondLst>
                            <p:childTnLst>
                              <p:par>
                                <p:cTn id="10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6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  <p:bldLst>
      <p:bldP spid="7" grpId="0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7" grpId="0" animBg="1"/>
      <p:bldP spid="47" grpId="1" animBg="1"/>
      <p:bldP spid="48" grpId="0" animBg="1"/>
      <p:bldP spid="48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5" grpId="0" animBg="1"/>
      <p:bldP spid="55" grpId="1" animBg="1"/>
      <p:bldP spid="56" grpId="0" animBg="1"/>
      <p:bldP spid="56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5B9210EE-7946-4F8B-A46D-FF1650501C3C}"/>
              </a:ext>
            </a:extLst>
          </p:cNvPr>
          <p:cNvGrpSpPr/>
          <p:nvPr/>
        </p:nvGrpSpPr>
        <p:grpSpPr>
          <a:xfrm>
            <a:off x="23748" y="6705"/>
            <a:ext cx="12211795" cy="6857143"/>
            <a:chOff x="762" y="428"/>
            <a:chExt cx="12190476" cy="685714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D09CDFB-4176-4C4F-AD7C-4F73634427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" y="428"/>
              <a:ext cx="12190476" cy="6857143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40DBEA4-7615-4CC8-8C44-A7B2CAED1C34}"/>
                </a:ext>
              </a:extLst>
            </p:cNvPr>
            <p:cNvSpPr/>
            <p:nvPr/>
          </p:nvSpPr>
          <p:spPr>
            <a:xfrm>
              <a:off x="8892209" y="6387548"/>
              <a:ext cx="2928730" cy="344556"/>
            </a:xfrm>
            <a:prstGeom prst="rect">
              <a:avLst/>
            </a:prstGeom>
            <a:solidFill>
              <a:srgbClr val="5C2D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788CA4FB-8406-489A-B805-F2E4A218E512}"/>
              </a:ext>
            </a:extLst>
          </p:cNvPr>
          <p:cNvSpPr txBox="1"/>
          <p:nvPr/>
        </p:nvSpPr>
        <p:spPr>
          <a:xfrm>
            <a:off x="2673415" y="723125"/>
            <a:ext cx="68451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Câu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hỏi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2: </a:t>
            </a: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Đồ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vật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nào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có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dạng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khối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vuông</a:t>
            </a:r>
            <a:endParaRPr lang="en-US" sz="2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Picture 6" descr="Vẽ Tay Khối Lập Phương Hình ảnh | Định dạng hình ảnh PSD 401311988|  vn.lovepik.com">
            <a:extLst>
              <a:ext uri="{FF2B5EF4-FFF2-40B4-BE49-F238E27FC236}">
                <a16:creationId xmlns:a16="http://schemas.microsoft.com/office/drawing/2014/main" id="{5F089FA7-C24D-4097-99D6-58C8C2EAFE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25349" y1="25349" x2="25349" y2="25349"/>
                        <a14:foregroundMark x1="33488" y1="18256" x2="33488" y2="18256"/>
                        <a14:foregroundMark x1="43372" y1="19186" x2="43372" y2="19186"/>
                        <a14:foregroundMark x1="43605" y1="20581" x2="43605" y2="20581"/>
                        <a14:foregroundMark x1="40814" y1="23488" x2="40814" y2="23488"/>
                        <a14:foregroundMark x1="38140" y1="25000" x2="38140" y2="25000"/>
                        <a14:foregroundMark x1="34419" y1="26512" x2="34419" y2="26512"/>
                        <a14:foregroundMark x1="34070" y1="26977" x2="33488" y2="27326"/>
                        <a14:foregroundMark x1="31628" y1="29070" x2="31628" y2="29070"/>
                        <a14:foregroundMark x1="31628" y1="29070" x2="31628" y2="29070"/>
                        <a14:foregroundMark x1="31047" y1="28140" x2="31047" y2="28140"/>
                        <a14:foregroundMark x1="31047" y1="28140" x2="31047" y2="28140"/>
                        <a14:foregroundMark x1="31047" y1="28140" x2="31047" y2="28140"/>
                        <a14:foregroundMark x1="28837" y1="28488" x2="28837" y2="28488"/>
                        <a14:foregroundMark x1="28488" y1="28488" x2="28488" y2="28488"/>
                        <a14:foregroundMark x1="27326" y1="28488" x2="26163" y2="28488"/>
                        <a14:foregroundMark x1="25000" y1="27907" x2="25000" y2="27907"/>
                        <a14:foregroundMark x1="24186" y1="27558" x2="24186" y2="27558"/>
                        <a14:foregroundMark x1="32209" y1="21512" x2="32209" y2="21512"/>
                        <a14:foregroundMark x1="32209" y1="21512" x2="32209" y2="21512"/>
                        <a14:foregroundMark x1="32209" y1="21512" x2="32209" y2="21512"/>
                        <a14:foregroundMark x1="31977" y1="21512" x2="31977" y2="21512"/>
                        <a14:foregroundMark x1="31977" y1="21512" x2="31977" y2="21512"/>
                        <a14:foregroundMark x1="31977" y1="21512" x2="31977" y2="21512"/>
                        <a14:foregroundMark x1="31977" y1="21512" x2="31977" y2="21512"/>
                        <a14:foregroundMark x1="31977" y1="21512" x2="31977" y2="21512"/>
                        <a14:foregroundMark x1="33721" y1="20930" x2="34884" y2="21744"/>
                        <a14:foregroundMark x1="35581" y1="21744" x2="36628" y2="21860"/>
                        <a14:foregroundMark x1="38721" y1="21744" x2="39302" y2="21744"/>
                        <a14:foregroundMark x1="40814" y1="20930" x2="41395" y2="20930"/>
                        <a14:foregroundMark x1="43721" y1="20581" x2="44535" y2="20581"/>
                        <a14:foregroundMark x1="45116" y1="19535" x2="45116" y2="19535"/>
                        <a14:foregroundMark x1="65233" y1="20581" x2="65233" y2="20581"/>
                        <a14:foregroundMark x1="65233" y1="20581" x2="65233" y2="20581"/>
                        <a14:foregroundMark x1="67674" y1="20349" x2="67674" y2="20349"/>
                        <a14:foregroundMark x1="68837" y1="19535" x2="68837" y2="19535"/>
                        <a14:foregroundMark x1="69070" y1="19535" x2="69070" y2="19535"/>
                        <a14:foregroundMark x1="69302" y1="19419" x2="72326" y2="19186"/>
                        <a14:foregroundMark x1="73256" y1="19070" x2="74419" y2="19186"/>
                        <a14:foregroundMark x1="74419" y1="19419" x2="74884" y2="20930"/>
                        <a14:foregroundMark x1="72907" y1="22907" x2="68140" y2="23256"/>
                        <a14:foregroundMark x1="76977" y1="20116" x2="76977" y2="20116"/>
                        <a14:foregroundMark x1="77558" y1="21512" x2="77791" y2="23256"/>
                        <a14:foregroundMark x1="77791" y1="22442" x2="78372" y2="22326"/>
                        <a14:foregroundMark x1="78721" y1="18023" x2="79884" y2="18488"/>
                        <a14:foregroundMark x1="83605" y1="36977" x2="83605" y2="36977"/>
                        <a14:foregroundMark x1="84884" y1="33256" x2="84884" y2="33256"/>
                        <a14:foregroundMark x1="85349" y1="33256" x2="85349" y2="33256"/>
                        <a14:foregroundMark x1="85930" y1="34419" x2="86047" y2="35233"/>
                        <a14:foregroundMark x1="85465" y1="33837" x2="85465" y2="33837"/>
                        <a14:foregroundMark x1="85930" y1="33140" x2="85930" y2="35000"/>
                        <a14:foregroundMark x1="85116" y1="34884" x2="85116" y2="36628"/>
                        <a14:foregroundMark x1="85116" y1="36628" x2="85116" y2="36628"/>
                        <a14:foregroundMark x1="84535" y1="35814" x2="84535" y2="35814"/>
                        <a14:foregroundMark x1="84767" y1="37907" x2="85116" y2="39651"/>
                        <a14:foregroundMark x1="85116" y1="39884" x2="85116" y2="39884"/>
                        <a14:foregroundMark x1="84884" y1="39070" x2="84884" y2="39070"/>
                        <a14:foregroundMark x1="85116" y1="39070" x2="86047" y2="41860"/>
                        <a14:foregroundMark x1="85930" y1="41395" x2="86395" y2="41977"/>
                        <a14:foregroundMark x1="86279" y1="41860" x2="86279" y2="41860"/>
                        <a14:foregroundMark x1="86279" y1="41860" x2="86279" y2="41860"/>
                        <a14:foregroundMark x1="86279" y1="41860" x2="86279" y2="42442"/>
                        <a14:foregroundMark x1="86279" y1="42442" x2="86279" y2="42442"/>
                        <a14:foregroundMark x1="86279" y1="43140" x2="86279" y2="43140"/>
                        <a14:foregroundMark x1="85349" y1="43140" x2="85349" y2="43140"/>
                        <a14:foregroundMark x1="85349" y1="43372" x2="85349" y2="43372"/>
                        <a14:foregroundMark x1="85349" y1="43721" x2="85349" y2="43721"/>
                        <a14:foregroundMark x1="85349" y1="44884" x2="85698" y2="46047"/>
                        <a14:foregroundMark x1="85698" y1="46047" x2="85698" y2="46047"/>
                        <a14:foregroundMark x1="58256" y1="49186" x2="58256" y2="49186"/>
                        <a14:foregroundMark x1="58256" y1="49186" x2="58837" y2="48953"/>
                        <a14:foregroundMark x1="58837" y1="48953" x2="58837" y2="48953"/>
                        <a14:foregroundMark x1="59419" y1="48953" x2="60698" y2="48372"/>
                        <a14:foregroundMark x1="63837" y1="47791" x2="65233" y2="48140"/>
                        <a14:foregroundMark x1="66395" y1="48372" x2="70000" y2="50465"/>
                        <a14:foregroundMark x1="70814" y1="50349" x2="70814" y2="50349"/>
                        <a14:foregroundMark x1="71047" y1="50116" x2="71047" y2="50116"/>
                        <a14:foregroundMark x1="69419" y1="51512" x2="69884" y2="53605"/>
                        <a14:foregroundMark x1="62674" y1="50465" x2="59419" y2="51047"/>
                        <a14:foregroundMark x1="58256" y1="50349" x2="58256" y2="50349"/>
                        <a14:foregroundMark x1="56512" y1="49535" x2="56512" y2="50116"/>
                        <a14:foregroundMark x1="55349" y1="50465" x2="55349" y2="50465"/>
                        <a14:foregroundMark x1="55116" y1="50465" x2="55116" y2="50465"/>
                        <a14:foregroundMark x1="55116" y1="50465" x2="55116" y2="50465"/>
                        <a14:foregroundMark x1="55698" y1="52442" x2="55930" y2="53023"/>
                        <a14:foregroundMark x1="55930" y1="55116" x2="55930" y2="55116"/>
                        <a14:foregroundMark x1="55698" y1="55698" x2="55000" y2="58256"/>
                        <a14:foregroundMark x1="53953" y1="58256" x2="55000" y2="58256"/>
                        <a14:foregroundMark x1="59767" y1="57326" x2="59767" y2="57326"/>
                        <a14:foregroundMark x1="60116" y1="56163" x2="60930" y2="55930"/>
                        <a14:foregroundMark x1="63837" y1="55000" x2="64767" y2="55116"/>
                        <a14:foregroundMark x1="67326" y1="54767" x2="68256" y2="56744"/>
                        <a14:foregroundMark x1="67558" y1="56279" x2="66395" y2="58023"/>
                        <a14:foregroundMark x1="61512" y1="58023" x2="60000" y2="60581"/>
                        <a14:foregroundMark x1="59767" y1="57674" x2="60581" y2="58256"/>
                        <a14:foregroundMark x1="67674" y1="60116" x2="69302" y2="62093"/>
                        <a14:foregroundMark x1="70000" y1="62442" x2="71395" y2="65000"/>
                        <a14:foregroundMark x1="67093" y1="65000" x2="67093" y2="65000"/>
                        <a14:foregroundMark x1="61860" y1="64419" x2="61860" y2="64419"/>
                        <a14:foregroundMark x1="58605" y1="63023" x2="59070" y2="64070"/>
                        <a14:foregroundMark x1="57326" y1="63488" x2="56744" y2="63488"/>
                        <a14:foregroundMark x1="53837" y1="61860" x2="53837" y2="618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9520" y="2225045"/>
            <a:ext cx="3223210" cy="3223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Sữa tươi tiệt trùng không đường-Vinamilk (1lít)&amp;quot; Siêu thị Đức Thành">
            <a:extLst>
              <a:ext uri="{FF2B5EF4-FFF2-40B4-BE49-F238E27FC236}">
                <a16:creationId xmlns:a16="http://schemas.microsoft.com/office/drawing/2014/main" id="{AC64BD3C-306A-4DD1-8897-F42D12EA31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00" b="96800" l="10000" r="90000">
                        <a14:foregroundMark x1="38000" y1="9400" x2="38000" y2="9400"/>
                        <a14:foregroundMark x1="40000" y1="4800" x2="40000" y2="4800"/>
                        <a14:foregroundMark x1="52800" y1="14600" x2="52800" y2="14600"/>
                        <a14:foregroundMark x1="55200" y1="16200" x2="55200" y2="16200"/>
                        <a14:foregroundMark x1="59000" y1="12800" x2="61000" y2="14800"/>
                        <a14:foregroundMark x1="62000" y1="15200" x2="62000" y2="15200"/>
                        <a14:foregroundMark x1="61600" y1="16600" x2="61600" y2="16600"/>
                        <a14:foregroundMark x1="61000" y1="16800" x2="57200" y2="18600"/>
                        <a14:foregroundMark x1="52800" y1="16800" x2="46400" y2="16800"/>
                        <a14:foregroundMark x1="61200" y1="16800" x2="61200" y2="16800"/>
                        <a14:foregroundMark x1="63000" y1="17200" x2="63000" y2="17200"/>
                        <a14:foregroundMark x1="63600" y1="17200" x2="65600" y2="19600"/>
                        <a14:foregroundMark x1="64000" y1="19000" x2="65600" y2="21200"/>
                        <a14:foregroundMark x1="67600" y1="17200" x2="67600" y2="17200"/>
                        <a14:foregroundMark x1="68000" y1="17200" x2="70000" y2="18200"/>
                        <a14:foregroundMark x1="70600" y1="18200" x2="73400" y2="21600"/>
                        <a14:foregroundMark x1="73000" y1="21600" x2="71000" y2="27000"/>
                        <a14:foregroundMark x1="67600" y1="27600" x2="67600" y2="30400"/>
                        <a14:foregroundMark x1="59200" y1="32400" x2="58600" y2="34800"/>
                        <a14:foregroundMark x1="55200" y1="28400" x2="57800" y2="30800"/>
                        <a14:foregroundMark x1="61000" y1="27400" x2="62600" y2="27600"/>
                        <a14:foregroundMark x1="65400" y1="27400" x2="66600" y2="27600"/>
                        <a14:foregroundMark x1="68400" y1="27600" x2="70600" y2="29000"/>
                        <a14:foregroundMark x1="70600" y1="29400" x2="68400" y2="37200"/>
                        <a14:foregroundMark x1="60000" y1="33400" x2="60000" y2="36000"/>
                        <a14:foregroundMark x1="61600" y1="34400" x2="53200" y2="38400"/>
                        <a14:foregroundMark x1="43400" y1="33400" x2="43400" y2="33400"/>
                        <a14:foregroundMark x1="47400" y1="35000" x2="49800" y2="37200"/>
                        <a14:foregroundMark x1="50400" y1="36000" x2="52800" y2="35800"/>
                        <a14:foregroundMark x1="55600" y1="33800" x2="55600" y2="33800"/>
                        <a14:foregroundMark x1="69600" y1="35400" x2="71000" y2="38200"/>
                        <a14:foregroundMark x1="69400" y1="30000" x2="70400" y2="30000"/>
                        <a14:foregroundMark x1="72800" y1="26600" x2="72800" y2="26600"/>
                        <a14:foregroundMark x1="73400" y1="26400" x2="75400" y2="27600"/>
                        <a14:foregroundMark x1="73800" y1="26000" x2="74000" y2="27600"/>
                        <a14:foregroundMark x1="74000" y1="29000" x2="74000" y2="32000"/>
                        <a14:foregroundMark x1="74000" y1="33400" x2="74000" y2="36400"/>
                        <a14:foregroundMark x1="74000" y1="37200" x2="74000" y2="39400"/>
                        <a14:foregroundMark x1="73000" y1="40200" x2="73000" y2="43200"/>
                        <a14:foregroundMark x1="72400" y1="43600" x2="72400" y2="44600"/>
                        <a14:foregroundMark x1="70600" y1="43800" x2="70600" y2="43800"/>
                        <a14:foregroundMark x1="70000" y1="43200" x2="64600" y2="43200"/>
                        <a14:foregroundMark x1="60200" y1="42400" x2="57600" y2="42800"/>
                        <a14:foregroundMark x1="53800" y1="42200" x2="53800" y2="42200"/>
                        <a14:foregroundMark x1="50800" y1="42200" x2="49400" y2="42800"/>
                        <a14:foregroundMark x1="46400" y1="41800" x2="46400" y2="41800"/>
                        <a14:foregroundMark x1="54200" y1="47600" x2="64200" y2="50600"/>
                        <a14:foregroundMark x1="65600" y1="49200" x2="66600" y2="49200"/>
                        <a14:foregroundMark x1="67000" y1="48800" x2="48800" y2="51600"/>
                        <a14:foregroundMark x1="46800" y1="51200" x2="46800" y2="51200"/>
                        <a14:foregroundMark x1="51400" y1="51200" x2="55600" y2="51600"/>
                        <a14:foregroundMark x1="63600" y1="48200" x2="65600" y2="50000"/>
                        <a14:foregroundMark x1="67400" y1="49200" x2="71800" y2="52600"/>
                        <a14:foregroundMark x1="66600" y1="52600" x2="66600" y2="54000"/>
                        <a14:foregroundMark x1="57200" y1="52600" x2="57200" y2="54200"/>
                        <a14:foregroundMark x1="56600" y1="54600" x2="56600" y2="55600"/>
                        <a14:foregroundMark x1="53600" y1="56000" x2="49800" y2="58000"/>
                        <a14:foregroundMark x1="45800" y1="59600" x2="45000" y2="61600"/>
                        <a14:foregroundMark x1="43400" y1="61600" x2="43400" y2="61600"/>
                        <a14:foregroundMark x1="42800" y1="61600" x2="56600" y2="61600"/>
                        <a14:foregroundMark x1="59600" y1="60000" x2="63200" y2="61600"/>
                        <a14:foregroundMark x1="64200" y1="61400" x2="67600" y2="59600"/>
                        <a14:foregroundMark x1="70600" y1="58600" x2="72800" y2="60400"/>
                        <a14:foregroundMark x1="72800" y1="56400" x2="72800" y2="56400"/>
                        <a14:foregroundMark x1="72800" y1="53600" x2="72800" y2="59600"/>
                        <a14:foregroundMark x1="72800" y1="60400" x2="72800" y2="64000"/>
                        <a14:foregroundMark x1="71000" y1="67000" x2="70000" y2="69200"/>
                        <a14:foregroundMark x1="68600" y1="69200" x2="62000" y2="69200"/>
                        <a14:foregroundMark x1="59000" y1="68400" x2="59000" y2="68400"/>
                        <a14:foregroundMark x1="60600" y1="71800" x2="61200" y2="73200"/>
                        <a14:foregroundMark x1="61200" y1="72800" x2="65400" y2="72400"/>
                        <a14:foregroundMark x1="70000" y1="69800" x2="68000" y2="74200"/>
                        <a14:foregroundMark x1="57800" y1="75200" x2="57800" y2="76200"/>
                        <a14:foregroundMark x1="58600" y1="78200" x2="60200" y2="77800"/>
                        <a14:foregroundMark x1="67400" y1="68800" x2="71000" y2="69800"/>
                        <a14:foregroundMark x1="72400" y1="67800" x2="72400" y2="67800"/>
                        <a14:foregroundMark x1="73400" y1="73200" x2="73800" y2="76600"/>
                        <a14:foregroundMark x1="73000" y1="78800" x2="69400" y2="79200"/>
                        <a14:foregroundMark x1="65400" y1="78600" x2="65400" y2="78600"/>
                        <a14:foregroundMark x1="65400" y1="78600" x2="67400" y2="83600"/>
                        <a14:foregroundMark x1="70000" y1="84200" x2="71800" y2="88000"/>
                        <a14:foregroundMark x1="74000" y1="68400" x2="74000" y2="68400"/>
                        <a14:foregroundMark x1="73000" y1="66000" x2="73800" y2="71200"/>
                        <a14:foregroundMark x1="73400" y1="70800" x2="73400" y2="70800"/>
                        <a14:foregroundMark x1="52800" y1="83200" x2="51400" y2="85000"/>
                        <a14:foregroundMark x1="51400" y1="85000" x2="51400" y2="85000"/>
                        <a14:foregroundMark x1="35600" y1="91400" x2="36000" y2="94000"/>
                        <a14:foregroundMark x1="37400" y1="94800" x2="37400" y2="94800"/>
                        <a14:foregroundMark x1="34400" y1="92600" x2="34400" y2="92600"/>
                        <a14:foregroundMark x1="34400" y1="94000" x2="36000" y2="94800"/>
                        <a14:foregroundMark x1="41400" y1="96800" x2="41400" y2="96800"/>
                        <a14:foregroundMark x1="38600" y1="96400" x2="38600" y2="96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3879" y="1583466"/>
            <a:ext cx="4098738" cy="4098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Bóng Đá Trẻ Em Banh Đá Cao Cấp Số 2 | Tiki">
            <a:extLst>
              <a:ext uri="{FF2B5EF4-FFF2-40B4-BE49-F238E27FC236}">
                <a16:creationId xmlns:a16="http://schemas.microsoft.com/office/drawing/2014/main" id="{B9E0B794-58DF-4C79-9E78-7953B8430E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167" b="97083" l="6750" r="94917">
                        <a14:foregroundMark x1="43250" y1="9333" x2="43250" y2="9333"/>
                        <a14:foregroundMark x1="46750" y1="8167" x2="46750" y2="8167"/>
                        <a14:foregroundMark x1="9750" y1="37917" x2="9750" y2="37917"/>
                        <a14:foregroundMark x1="10000" y1="41417" x2="10000" y2="41417"/>
                        <a14:foregroundMark x1="10000" y1="44000" x2="9333" y2="45417"/>
                        <a14:foregroundMark x1="8583" y1="46333" x2="8583" y2="46333"/>
                        <a14:foregroundMark x1="8333" y1="44250" x2="8167" y2="43500"/>
                        <a14:foregroundMark x1="7167" y1="40667" x2="7167" y2="40667"/>
                        <a14:foregroundMark x1="8167" y1="40000" x2="8167" y2="40000"/>
                        <a14:foregroundMark x1="7417" y1="42583" x2="7417" y2="42583"/>
                        <a14:foregroundMark x1="7167" y1="41417" x2="7167" y2="41417"/>
                        <a14:foregroundMark x1="6750" y1="41833" x2="6750" y2="41833"/>
                        <a14:foregroundMark x1="7417" y1="45167" x2="7417" y2="45167"/>
                        <a14:foregroundMark x1="88833" y1="42833" x2="89333" y2="43750"/>
                        <a14:foregroundMark x1="89500" y1="43750" x2="89500" y2="43750"/>
                        <a14:foregroundMark x1="89500" y1="43750" x2="90667" y2="44250"/>
                        <a14:foregroundMark x1="91417" y1="44250" x2="91417" y2="44250"/>
                        <a14:foregroundMark x1="91167" y1="42833" x2="94000" y2="45833"/>
                        <a14:foregroundMark x1="91833" y1="43750" x2="91833" y2="43750"/>
                        <a14:foregroundMark x1="90250" y1="41167" x2="90250" y2="41167"/>
                        <a14:foregroundMark x1="90500" y1="40667" x2="90500" y2="40667"/>
                        <a14:foregroundMark x1="90667" y1="39083" x2="90667" y2="39083"/>
                        <a14:foregroundMark x1="94917" y1="47917" x2="94917" y2="47917"/>
                        <a14:foregroundMark x1="94667" y1="51917" x2="94667" y2="51917"/>
                        <a14:foregroundMark x1="89333" y1="73417" x2="89333" y2="73417"/>
                        <a14:foregroundMark x1="78083" y1="85583" x2="78083" y2="85583"/>
                        <a14:foregroundMark x1="67083" y1="89583" x2="67083" y2="89583"/>
                        <a14:foregroundMark x1="61917" y1="91500" x2="59583" y2="91667"/>
                        <a14:foregroundMark x1="57250" y1="91500" x2="51667" y2="91250"/>
                        <a14:foregroundMark x1="49500" y1="90750" x2="49500" y2="90750"/>
                        <a14:foregroundMark x1="49333" y1="90500" x2="50000" y2="91000"/>
                        <a14:foregroundMark x1="51417" y1="89083" x2="56583" y2="89333"/>
                        <a14:foregroundMark x1="60500" y1="91250" x2="61667" y2="92167"/>
                        <a14:foregroundMark x1="62417" y1="90500" x2="62667" y2="92167"/>
                        <a14:foregroundMark x1="53250" y1="93583" x2="51167" y2="94750"/>
                        <a14:foregroundMark x1="48583" y1="94750" x2="48583" y2="94750"/>
                        <a14:foregroundMark x1="48833" y1="94750" x2="51417" y2="94750"/>
                        <a14:foregroundMark x1="52583" y1="94750" x2="52583" y2="94750"/>
                        <a14:foregroundMark x1="51667" y1="96333" x2="51667" y2="96333"/>
                        <a14:foregroundMark x1="49083" y1="95667" x2="49083" y2="95667"/>
                        <a14:foregroundMark x1="49750" y1="97083" x2="49750" y2="970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9264" y="2174278"/>
            <a:ext cx="3100256" cy="3100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EF171873-F598-4881-8D32-8BBA92C6CA4B}"/>
              </a:ext>
            </a:extLst>
          </p:cNvPr>
          <p:cNvSpPr/>
          <p:nvPr/>
        </p:nvSpPr>
        <p:spPr>
          <a:xfrm>
            <a:off x="11212265" y="5868417"/>
            <a:ext cx="531019" cy="48696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37E3BBD1-F926-456F-9F65-D5E8EE93BA81}"/>
              </a:ext>
            </a:extLst>
          </p:cNvPr>
          <p:cNvSpPr/>
          <p:nvPr/>
        </p:nvSpPr>
        <p:spPr>
          <a:xfrm>
            <a:off x="11212265" y="5868417"/>
            <a:ext cx="531019" cy="48696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571810DE-8E3E-4ED2-9BAD-7E415FB29F7C}"/>
              </a:ext>
            </a:extLst>
          </p:cNvPr>
          <p:cNvSpPr/>
          <p:nvPr/>
        </p:nvSpPr>
        <p:spPr>
          <a:xfrm>
            <a:off x="11212265" y="5868417"/>
            <a:ext cx="531019" cy="48696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10AFF4B5-06C4-494D-B036-72E71017140B}"/>
              </a:ext>
            </a:extLst>
          </p:cNvPr>
          <p:cNvSpPr/>
          <p:nvPr/>
        </p:nvSpPr>
        <p:spPr>
          <a:xfrm>
            <a:off x="11212265" y="5868417"/>
            <a:ext cx="531019" cy="48696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D7E0D264-137B-41DF-9017-91ED26477A1E}"/>
              </a:ext>
            </a:extLst>
          </p:cNvPr>
          <p:cNvSpPr/>
          <p:nvPr/>
        </p:nvSpPr>
        <p:spPr>
          <a:xfrm>
            <a:off x="11212265" y="5868417"/>
            <a:ext cx="531019" cy="48696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000" b="1" dirty="0">
              <a:solidFill>
                <a:schemeClr val="tx1"/>
              </a:solidFill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FE705400-4B3A-4938-A78C-817BF8D8DC97}"/>
              </a:ext>
            </a:extLst>
          </p:cNvPr>
          <p:cNvSpPr/>
          <p:nvPr/>
        </p:nvSpPr>
        <p:spPr>
          <a:xfrm>
            <a:off x="11212265" y="5868417"/>
            <a:ext cx="531019" cy="48696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C07555B0-4830-4EB1-8533-A335C46FEED9}"/>
              </a:ext>
            </a:extLst>
          </p:cNvPr>
          <p:cNvSpPr/>
          <p:nvPr/>
        </p:nvSpPr>
        <p:spPr>
          <a:xfrm>
            <a:off x="11212265" y="5868417"/>
            <a:ext cx="531019" cy="48696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35" name="Picture 34" descr="dong-ho-bao-thuc-17065_1_1.jpg">
            <a:extLst>
              <a:ext uri="{FF2B5EF4-FFF2-40B4-BE49-F238E27FC236}">
                <a16:creationId xmlns:a16="http://schemas.microsoft.com/office/drawing/2014/main" id="{9B995B90-0A33-4763-B0ED-07BA0B75AB3A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1040814" y="5318349"/>
            <a:ext cx="914400" cy="1407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Oval 35">
            <a:extLst>
              <a:ext uri="{FF2B5EF4-FFF2-40B4-BE49-F238E27FC236}">
                <a16:creationId xmlns:a16="http://schemas.microsoft.com/office/drawing/2014/main" id="{943CCD97-BC7E-49D1-9E58-074BE7EFA374}"/>
              </a:ext>
            </a:extLst>
          </p:cNvPr>
          <p:cNvSpPr/>
          <p:nvPr/>
        </p:nvSpPr>
        <p:spPr>
          <a:xfrm>
            <a:off x="11212265" y="5889849"/>
            <a:ext cx="531019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B330BCC4-E101-4D82-BCB5-EB284FF9A941}"/>
              </a:ext>
            </a:extLst>
          </p:cNvPr>
          <p:cNvSpPr/>
          <p:nvPr/>
        </p:nvSpPr>
        <p:spPr>
          <a:xfrm>
            <a:off x="11212265" y="5889849"/>
            <a:ext cx="531019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C3353073-158F-4AC0-8C83-255D4D955275}"/>
              </a:ext>
            </a:extLst>
          </p:cNvPr>
          <p:cNvSpPr/>
          <p:nvPr/>
        </p:nvSpPr>
        <p:spPr>
          <a:xfrm>
            <a:off x="11212265" y="5889849"/>
            <a:ext cx="531019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01D395E5-76AD-4B7F-8ABE-39B4CE277703}"/>
              </a:ext>
            </a:extLst>
          </p:cNvPr>
          <p:cNvSpPr/>
          <p:nvPr/>
        </p:nvSpPr>
        <p:spPr>
          <a:xfrm>
            <a:off x="11212265" y="5889849"/>
            <a:ext cx="531019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4D5C9631-0B41-4E0D-A1FB-82CF0F269C44}"/>
              </a:ext>
            </a:extLst>
          </p:cNvPr>
          <p:cNvSpPr/>
          <p:nvPr/>
        </p:nvSpPr>
        <p:spPr>
          <a:xfrm>
            <a:off x="11212265" y="5889849"/>
            <a:ext cx="531019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000" b="1" dirty="0">
              <a:solidFill>
                <a:schemeClr val="tx1"/>
              </a:solidFill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AAEC29B3-F8CD-4FC6-8DB7-2D76B76867BF}"/>
              </a:ext>
            </a:extLst>
          </p:cNvPr>
          <p:cNvSpPr/>
          <p:nvPr/>
        </p:nvSpPr>
        <p:spPr>
          <a:xfrm>
            <a:off x="11212265" y="5889849"/>
            <a:ext cx="531019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65C7F69E-9531-4EEB-B1F2-FF2E0D7A2A46}"/>
              </a:ext>
            </a:extLst>
          </p:cNvPr>
          <p:cNvSpPr/>
          <p:nvPr/>
        </p:nvSpPr>
        <p:spPr>
          <a:xfrm>
            <a:off x="11212265" y="5889849"/>
            <a:ext cx="531019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082536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8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"/>
                            </p:stCondLst>
                            <p:childTnLst>
                              <p:par>
                                <p:cTn id="5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00"/>
                            </p:stCondLst>
                            <p:childTnLst>
                              <p:par>
                                <p:cTn id="5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"/>
                            </p:stCondLst>
                            <p:childTnLst>
                              <p:par>
                                <p:cTn id="6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500"/>
                            </p:stCondLst>
                            <p:childTnLst>
                              <p:par>
                                <p:cTn id="8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500"/>
                            </p:stCondLst>
                            <p:childTnLst>
                              <p:par>
                                <p:cTn id="9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3500"/>
                            </p:stCondLst>
                            <p:childTnLst>
                              <p:par>
                                <p:cTn id="9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4500"/>
                            </p:stCondLst>
                            <p:childTnLst>
                              <p:par>
                                <p:cTn id="10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500"/>
                            </p:stCondLst>
                            <p:childTnLst>
                              <p:par>
                                <p:cTn id="10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9" grpId="0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3" grpId="0" animBg="1"/>
      <p:bldP spid="33" grpId="1" animBg="1"/>
      <p:bldP spid="34" grpId="0" animBg="1"/>
      <p:bldP spid="34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1" grpId="0" animBg="1"/>
      <p:bldP spid="41" grpId="1" animBg="1"/>
      <p:bldP spid="42" grpId="0" animBg="1"/>
      <p:bldP spid="42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 with medium confidence">
            <a:extLst>
              <a:ext uri="{FF2B5EF4-FFF2-40B4-BE49-F238E27FC236}">
                <a16:creationId xmlns:a16="http://schemas.microsoft.com/office/drawing/2014/main" id="{36F6DED2-2007-4599-9A3C-7F25E507C4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5605A8D-D487-46E1-8A7F-56AC34929B4A}"/>
              </a:ext>
            </a:extLst>
          </p:cNvPr>
          <p:cNvSpPr txBox="1"/>
          <p:nvPr/>
        </p:nvSpPr>
        <p:spPr>
          <a:xfrm>
            <a:off x="2673416" y="450409"/>
            <a:ext cx="684516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Câu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hỏi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3: </a:t>
            </a: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Đồ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vật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nào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không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có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dạng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khối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vuông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hoặc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khối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chữ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nhật</a:t>
            </a:r>
            <a:endParaRPr lang="en-US" sz="2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 descr="Gạch Đặc 70">
            <a:extLst>
              <a:ext uri="{FF2B5EF4-FFF2-40B4-BE49-F238E27FC236}">
                <a16:creationId xmlns:a16="http://schemas.microsoft.com/office/drawing/2014/main" id="{3107D828-4CFB-4AF4-82CE-CD8C0D34BE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1854" y="3932150"/>
            <a:ext cx="3377145" cy="3370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abinets và Tủ Ngăn kéo Tủ quần áo cửa - tủ quần áo png tải về - Miễn phí  trong suốt Tủ Quần áo png Tải về.">
            <a:extLst>
              <a:ext uri="{FF2B5EF4-FFF2-40B4-BE49-F238E27FC236}">
                <a16:creationId xmlns:a16="http://schemas.microsoft.com/office/drawing/2014/main" id="{A8F71653-3B9C-4A6F-AF8E-3408505637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67" b="95667" l="10000" r="90000">
                        <a14:foregroundMark x1="34556" y1="9111" x2="34556" y2="9111"/>
                        <a14:foregroundMark x1="36000" y1="5333" x2="36000" y2="5333"/>
                        <a14:foregroundMark x1="34111" y1="2556" x2="34111" y2="2556"/>
                        <a14:foregroundMark x1="34111" y1="1667" x2="34111" y2="1667"/>
                        <a14:foregroundMark x1="37556" y1="91889" x2="37556" y2="91889"/>
                        <a14:foregroundMark x1="42000" y1="90778" x2="42000" y2="90778"/>
                        <a14:foregroundMark x1="36000" y1="95667" x2="36000" y2="95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8832" y="1106905"/>
            <a:ext cx="5300686" cy="5300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Bán thùng rác inox tròn nắp lật A35-O nhập khẩu chính hãng giá rẻ">
            <a:extLst>
              <a:ext uri="{FF2B5EF4-FFF2-40B4-BE49-F238E27FC236}">
                <a16:creationId xmlns:a16="http://schemas.microsoft.com/office/drawing/2014/main" id="{CA3C726A-3567-48F6-99A7-7360B92B02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594" b="90820" l="9961" r="89844">
                        <a14:foregroundMark x1="43359" y1="14844" x2="43359" y2="14844"/>
                        <a14:foregroundMark x1="45117" y1="16797" x2="45117" y2="16797"/>
                        <a14:foregroundMark x1="48438" y1="16211" x2="48438" y2="16211"/>
                        <a14:foregroundMark x1="56641" y1="14258" x2="56641" y2="14258"/>
                        <a14:foregroundMark x1="52344" y1="11914" x2="52344" y2="11914"/>
                        <a14:foregroundMark x1="34961" y1="12305" x2="34961" y2="12305"/>
                        <a14:foregroundMark x1="47461" y1="8594" x2="48633" y2="8594"/>
                        <a14:foregroundMark x1="52344" y1="9961" x2="52344" y2="9961"/>
                        <a14:foregroundMark x1="55273" y1="12500" x2="55273" y2="12500"/>
                        <a14:foregroundMark x1="46680" y1="89648" x2="46680" y2="89648"/>
                        <a14:foregroundMark x1="50977" y1="90820" x2="50977" y2="90820"/>
                        <a14:foregroundMark x1="63477" y1="13867" x2="63477" y2="138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5453" y="1435760"/>
            <a:ext cx="4552753" cy="3391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Dice Dice">
            <a:extLst>
              <a:ext uri="{FF2B5EF4-FFF2-40B4-BE49-F238E27FC236}">
                <a16:creationId xmlns:a16="http://schemas.microsoft.com/office/drawing/2014/main" id="{1B2B1835-ED35-4556-8784-E085C061F3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132" b="90263" l="10000" r="90000">
                        <a14:foregroundMark x1="48222" y1="9079" x2="48222" y2="9079"/>
                        <a14:foregroundMark x1="44444" y1="5132" x2="44444" y2="5132"/>
                        <a14:foregroundMark x1="60111" y1="90263" x2="60111" y2="902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7827" y="2460071"/>
            <a:ext cx="2881062" cy="2432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EEAB5A61-2D8A-44E9-867A-5464DEDF5B40}"/>
              </a:ext>
            </a:extLst>
          </p:cNvPr>
          <p:cNvSpPr/>
          <p:nvPr/>
        </p:nvSpPr>
        <p:spPr>
          <a:xfrm>
            <a:off x="8022778" y="1319839"/>
            <a:ext cx="2678101" cy="3712303"/>
          </a:xfrm>
          <a:prstGeom prst="ellipse">
            <a:avLst/>
          </a:prstGeom>
          <a:solidFill>
            <a:srgbClr val="FF0000">
              <a:alpha val="40000"/>
            </a:srgb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1E2128E-C61F-41EC-9753-B1EC462D0DBD}"/>
              </a:ext>
            </a:extLst>
          </p:cNvPr>
          <p:cNvSpPr/>
          <p:nvPr/>
        </p:nvSpPr>
        <p:spPr>
          <a:xfrm>
            <a:off x="11212265" y="5868417"/>
            <a:ext cx="531019" cy="48696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653AD7F-AA53-4FE4-845F-F08009834BB8}"/>
              </a:ext>
            </a:extLst>
          </p:cNvPr>
          <p:cNvSpPr/>
          <p:nvPr/>
        </p:nvSpPr>
        <p:spPr>
          <a:xfrm>
            <a:off x="11212265" y="5868417"/>
            <a:ext cx="531019" cy="48696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11FB292-5C76-4EE4-A945-62AF36916051}"/>
              </a:ext>
            </a:extLst>
          </p:cNvPr>
          <p:cNvSpPr/>
          <p:nvPr/>
        </p:nvSpPr>
        <p:spPr>
          <a:xfrm>
            <a:off x="11212265" y="5868417"/>
            <a:ext cx="531019" cy="48696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449F926F-E9A1-49E2-B83A-44E4B1625382}"/>
              </a:ext>
            </a:extLst>
          </p:cNvPr>
          <p:cNvSpPr/>
          <p:nvPr/>
        </p:nvSpPr>
        <p:spPr>
          <a:xfrm>
            <a:off x="11212265" y="5868417"/>
            <a:ext cx="531019" cy="48696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177E03BB-95E3-4B0C-BE55-A4A9970F18D3}"/>
              </a:ext>
            </a:extLst>
          </p:cNvPr>
          <p:cNvSpPr/>
          <p:nvPr/>
        </p:nvSpPr>
        <p:spPr>
          <a:xfrm>
            <a:off x="11212265" y="5868417"/>
            <a:ext cx="531019" cy="48696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000" b="1" dirty="0">
              <a:solidFill>
                <a:schemeClr val="tx1"/>
              </a:solidFill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002C8BE-4317-47C8-AC9E-19FA05F1DFCC}"/>
              </a:ext>
            </a:extLst>
          </p:cNvPr>
          <p:cNvSpPr/>
          <p:nvPr/>
        </p:nvSpPr>
        <p:spPr>
          <a:xfrm>
            <a:off x="11212265" y="5868417"/>
            <a:ext cx="531019" cy="48696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A6CA04D3-A6C1-495B-9282-1C8ACF1DE3F9}"/>
              </a:ext>
            </a:extLst>
          </p:cNvPr>
          <p:cNvSpPr/>
          <p:nvPr/>
        </p:nvSpPr>
        <p:spPr>
          <a:xfrm>
            <a:off x="11212265" y="5868417"/>
            <a:ext cx="531019" cy="48696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23" name="Picture 22" descr="dong-ho-bao-thuc-17065_1_1.jpg">
            <a:extLst>
              <a:ext uri="{FF2B5EF4-FFF2-40B4-BE49-F238E27FC236}">
                <a16:creationId xmlns:a16="http://schemas.microsoft.com/office/drawing/2014/main" id="{BC890773-7B00-4E25-B2AE-E6DDAA931624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1040814" y="5318349"/>
            <a:ext cx="914400" cy="1407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Oval 23">
            <a:extLst>
              <a:ext uri="{FF2B5EF4-FFF2-40B4-BE49-F238E27FC236}">
                <a16:creationId xmlns:a16="http://schemas.microsoft.com/office/drawing/2014/main" id="{84051424-758D-4FB1-B097-51E8ACDFE335}"/>
              </a:ext>
            </a:extLst>
          </p:cNvPr>
          <p:cNvSpPr/>
          <p:nvPr/>
        </p:nvSpPr>
        <p:spPr>
          <a:xfrm>
            <a:off x="11212265" y="5889849"/>
            <a:ext cx="531019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1F161099-EA84-402F-9AAB-C81418198A67}"/>
              </a:ext>
            </a:extLst>
          </p:cNvPr>
          <p:cNvSpPr/>
          <p:nvPr/>
        </p:nvSpPr>
        <p:spPr>
          <a:xfrm>
            <a:off x="11212265" y="5889849"/>
            <a:ext cx="531019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53815A38-20A9-49BC-8184-1F5851AF52B3}"/>
              </a:ext>
            </a:extLst>
          </p:cNvPr>
          <p:cNvSpPr/>
          <p:nvPr/>
        </p:nvSpPr>
        <p:spPr>
          <a:xfrm>
            <a:off x="11212265" y="5889849"/>
            <a:ext cx="531019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8DF0C837-59DE-49DF-9050-D9FD923C23F1}"/>
              </a:ext>
            </a:extLst>
          </p:cNvPr>
          <p:cNvSpPr/>
          <p:nvPr/>
        </p:nvSpPr>
        <p:spPr>
          <a:xfrm>
            <a:off x="11212265" y="5889849"/>
            <a:ext cx="531019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11FBC017-D7BF-42D8-84AC-EFBE745CB7A3}"/>
              </a:ext>
            </a:extLst>
          </p:cNvPr>
          <p:cNvSpPr/>
          <p:nvPr/>
        </p:nvSpPr>
        <p:spPr>
          <a:xfrm>
            <a:off x="11212265" y="5889849"/>
            <a:ext cx="531019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000" b="1" dirty="0">
              <a:solidFill>
                <a:schemeClr val="tx1"/>
              </a:solidFill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127A2786-0510-4D32-BC0A-48408658CB80}"/>
              </a:ext>
            </a:extLst>
          </p:cNvPr>
          <p:cNvSpPr/>
          <p:nvPr/>
        </p:nvSpPr>
        <p:spPr>
          <a:xfrm>
            <a:off x="11212265" y="5889849"/>
            <a:ext cx="531019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549931FB-E664-49E7-BBEC-B4D4947CAA1E}"/>
              </a:ext>
            </a:extLst>
          </p:cNvPr>
          <p:cNvSpPr/>
          <p:nvPr/>
        </p:nvSpPr>
        <p:spPr>
          <a:xfrm>
            <a:off x="11212265" y="5889849"/>
            <a:ext cx="531019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05337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500"/>
                            </p:stCondLst>
                            <p:childTnLst>
                              <p:par>
                                <p:cTn id="5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500"/>
                            </p:stCondLst>
                            <p:childTnLst>
                              <p:par>
                                <p:cTn id="6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500"/>
                            </p:stCondLst>
                            <p:childTnLst>
                              <p:par>
                                <p:cTn id="6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"/>
                            </p:stCondLst>
                            <p:childTnLst>
                              <p:par>
                                <p:cTn id="9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500"/>
                            </p:stCondLst>
                            <p:childTnLst>
                              <p:par>
                                <p:cTn id="9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3500"/>
                            </p:stCondLst>
                            <p:childTnLst>
                              <p:par>
                                <p:cTn id="10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4500"/>
                            </p:stCondLst>
                            <p:childTnLst>
                              <p:par>
                                <p:cTn id="10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500"/>
                            </p:stCondLst>
                            <p:childTnLst>
                              <p:par>
                                <p:cTn id="11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1" grpId="0" animBg="1"/>
      <p:bldP spid="21" grpId="1" animBg="1"/>
      <p:bldP spid="22" grpId="0" animBg="1"/>
      <p:bldP spid="22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9" grpId="0" animBg="1"/>
      <p:bldP spid="29" grpId="1" animBg="1"/>
      <p:bldP spid="30" grpId="0" animBg="1"/>
      <p:bldP spid="30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A1B1DF0-89BD-424B-BE6F-EF9456CD7D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412124" y="4417"/>
            <a:ext cx="12192000" cy="685358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52B1A76-6F37-482F-83BA-8EDD90B7318E}"/>
              </a:ext>
            </a:extLst>
          </p:cNvPr>
          <p:cNvSpPr txBox="1"/>
          <p:nvPr/>
        </p:nvSpPr>
        <p:spPr>
          <a:xfrm>
            <a:off x="2422357" y="2606610"/>
            <a:ext cx="899962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 </a:t>
            </a:r>
            <a:r>
              <a:rPr lang="en-US" sz="6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hát</a:t>
            </a:r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n-US" sz="6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Bé</a:t>
            </a:r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yêu</a:t>
            </a:r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hình</a:t>
            </a:r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học</a:t>
            </a:r>
            <a:endParaRPr lang="en-US" sz="6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41228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AA7D248-49EB-4662-AE08-1C350DA0B5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52B1A76-6F37-482F-83BA-8EDD90B7318E}"/>
              </a:ext>
            </a:extLst>
          </p:cNvPr>
          <p:cNvSpPr txBox="1"/>
          <p:nvPr/>
        </p:nvSpPr>
        <p:spPr>
          <a:xfrm>
            <a:off x="4286903" y="687269"/>
            <a:ext cx="3618194" cy="707886"/>
          </a:xfrm>
          <a:prstGeom prst="rect">
            <a:avLst/>
          </a:prstGeom>
          <a:solidFill>
            <a:srgbClr val="FFFF00"/>
          </a:solidFill>
          <a:ln>
            <a:solidFill>
              <a:srgbClr val="5C2D69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: </a:t>
            </a:r>
            <a:r>
              <a:rPr lang="en-US" dirty="0" err="1"/>
              <a:t>Đố</a:t>
            </a:r>
            <a:r>
              <a:rPr lang="en-US" dirty="0"/>
              <a:t> </a:t>
            </a:r>
            <a:r>
              <a:rPr lang="en-US" dirty="0" err="1"/>
              <a:t>vui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FF4D5AB-D8F2-43DD-9379-E0BECFDA8C9D}"/>
              </a:ext>
            </a:extLst>
          </p:cNvPr>
          <p:cNvSpPr txBox="1"/>
          <p:nvPr/>
        </p:nvSpPr>
        <p:spPr>
          <a:xfrm>
            <a:off x="4286902" y="2076739"/>
            <a:ext cx="361819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Nghe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vẻ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nghe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</a:t>
            </a:r>
            <a:endParaRPr lang="en-US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Nghe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vè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cô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đố</a:t>
            </a:r>
            <a:endParaRPr lang="en-US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Hình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gì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vuông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vắn</a:t>
            </a:r>
            <a:endParaRPr lang="en-US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Bốn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cạnh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bằng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nhau</a:t>
            </a:r>
            <a:endParaRPr lang="en-US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Bé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hãy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đoán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mau</a:t>
            </a:r>
            <a:endParaRPr lang="en-US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Là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hình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gì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đấy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en-US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1C0A14C-6E7A-4536-8254-EB796294604F}"/>
              </a:ext>
            </a:extLst>
          </p:cNvPr>
          <p:cNvSpPr/>
          <p:nvPr/>
        </p:nvSpPr>
        <p:spPr>
          <a:xfrm>
            <a:off x="4213839" y="1990094"/>
            <a:ext cx="3764317" cy="3220278"/>
          </a:xfrm>
          <a:prstGeom prst="rect">
            <a:avLst/>
          </a:prstGeom>
          <a:solidFill>
            <a:srgbClr val="FFFF0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3FEF22B-0461-477A-9678-9289F32F72BD}"/>
              </a:ext>
            </a:extLst>
          </p:cNvPr>
          <p:cNvSpPr txBox="1"/>
          <p:nvPr/>
        </p:nvSpPr>
        <p:spPr>
          <a:xfrm>
            <a:off x="4850644" y="5344532"/>
            <a:ext cx="24907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Hình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vuông</a:t>
            </a:r>
            <a:endParaRPr lang="en-US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EAC6719-02DE-420A-8B88-E58325A796FA}"/>
              </a:ext>
            </a:extLst>
          </p:cNvPr>
          <p:cNvSpPr/>
          <p:nvPr/>
        </p:nvSpPr>
        <p:spPr>
          <a:xfrm>
            <a:off x="341194" y="6373504"/>
            <a:ext cx="3016155" cy="368490"/>
          </a:xfrm>
          <a:prstGeom prst="rect">
            <a:avLst/>
          </a:prstGeom>
          <a:solidFill>
            <a:srgbClr val="86D4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311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/>
      <p:bldP spid="3" grpId="1"/>
      <p:bldP spid="8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B2456BC-2D7E-4CB7-95EF-F715B0C7FC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FF4D5AB-D8F2-43DD-9379-E0BECFDA8C9D}"/>
              </a:ext>
            </a:extLst>
          </p:cNvPr>
          <p:cNvSpPr txBox="1"/>
          <p:nvPr/>
        </p:nvSpPr>
        <p:spPr>
          <a:xfrm>
            <a:off x="4710455" y="1834867"/>
            <a:ext cx="361819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Nghe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vẻ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nghe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</a:t>
            </a:r>
            <a:endParaRPr lang="en-US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Nghe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vè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cô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đố</a:t>
            </a:r>
            <a:endParaRPr lang="en-US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Có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hai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cạnh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dài</a:t>
            </a:r>
            <a:endParaRPr lang="en-US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hai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cạnh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ngắn</a:t>
            </a:r>
            <a:endParaRPr lang="en-US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Đáng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yêu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làm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sao</a:t>
            </a:r>
            <a:endParaRPr lang="en-US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Bạn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đoán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xem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nào</a:t>
            </a:r>
            <a:endParaRPr lang="en-US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Hình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gì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đó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nhỉ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en-US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1C0A14C-6E7A-4536-8254-EB796294604F}"/>
              </a:ext>
            </a:extLst>
          </p:cNvPr>
          <p:cNvSpPr/>
          <p:nvPr/>
        </p:nvSpPr>
        <p:spPr>
          <a:xfrm>
            <a:off x="3455592" y="2051694"/>
            <a:ext cx="5280816" cy="3220278"/>
          </a:xfrm>
          <a:prstGeom prst="rect">
            <a:avLst/>
          </a:prstGeom>
          <a:solidFill>
            <a:srgbClr val="0070C0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900CC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3FEF22B-0461-477A-9678-9289F32F72BD}"/>
              </a:ext>
            </a:extLst>
          </p:cNvPr>
          <p:cNvSpPr txBox="1"/>
          <p:nvPr/>
        </p:nvSpPr>
        <p:spPr>
          <a:xfrm>
            <a:off x="4582027" y="5422518"/>
            <a:ext cx="30279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Hình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chữ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nhật</a:t>
            </a:r>
            <a:endParaRPr lang="en-US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FACB814-828B-47A5-8460-DC8E5A1E30D3}"/>
              </a:ext>
            </a:extLst>
          </p:cNvPr>
          <p:cNvSpPr txBox="1"/>
          <p:nvPr/>
        </p:nvSpPr>
        <p:spPr>
          <a:xfrm>
            <a:off x="232012" y="6373504"/>
            <a:ext cx="3193576" cy="484496"/>
          </a:xfrm>
          <a:prstGeom prst="rect">
            <a:avLst/>
          </a:prstGeom>
          <a:solidFill>
            <a:srgbClr val="86D4C7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7292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8" grpId="0" animBg="1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14B364C-91D5-4E4F-9490-F1B2A6CB59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15909"/>
            <a:ext cx="12192001" cy="6857999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571F83B9-286F-4638-AB34-12F48ABE4B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53636" y="525225"/>
            <a:ext cx="5144411" cy="5144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225423A-BB38-4ED3-9B2E-5E9E1FBCE9FA}"/>
              </a:ext>
            </a:extLst>
          </p:cNvPr>
          <p:cNvSpPr txBox="1"/>
          <p:nvPr/>
        </p:nvSpPr>
        <p:spPr>
          <a:xfrm>
            <a:off x="3556847" y="2105560"/>
            <a:ext cx="7238532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ctr"/>
            <a:r>
              <a:rPr lang="en-US" sz="4800" dirty="0" err="1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</a:rPr>
              <a:t>Nhận</a:t>
            </a:r>
            <a:r>
              <a:rPr lang="en-US" sz="4800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</a:rPr>
              <a:t> </a:t>
            </a:r>
            <a:r>
              <a:rPr lang="en-US" sz="4800" dirty="0" err="1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</a:rPr>
              <a:t>biết</a:t>
            </a:r>
            <a:r>
              <a:rPr lang="en-US" sz="4800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</a:rPr>
              <a:t> </a:t>
            </a:r>
            <a:r>
              <a:rPr lang="en-US" sz="4800" dirty="0" err="1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</a:rPr>
              <a:t>gọi</a:t>
            </a:r>
            <a:r>
              <a:rPr lang="en-US" sz="4800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</a:rPr>
              <a:t> </a:t>
            </a:r>
            <a:r>
              <a:rPr lang="en-US" sz="4800" dirty="0" err="1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</a:rPr>
              <a:t>tên</a:t>
            </a:r>
            <a:r>
              <a:rPr lang="en-US" sz="4800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</a:rPr>
              <a:t> </a:t>
            </a:r>
          </a:p>
          <a:p>
            <a:pPr algn="ctr"/>
            <a:r>
              <a:rPr lang="en-US" sz="4800" dirty="0" err="1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</a:rPr>
              <a:t>khối</a:t>
            </a:r>
            <a:r>
              <a:rPr lang="en-US" sz="4800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</a:rPr>
              <a:t> </a:t>
            </a:r>
            <a:r>
              <a:rPr lang="en-US" sz="4800" dirty="0" err="1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</a:rPr>
              <a:t>vuông</a:t>
            </a:r>
            <a:r>
              <a:rPr lang="en-US" sz="4800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</a:rPr>
              <a:t>, </a:t>
            </a:r>
            <a:r>
              <a:rPr lang="en-US" sz="4800" dirty="0" err="1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</a:rPr>
              <a:t>khối</a:t>
            </a:r>
            <a:r>
              <a:rPr lang="en-US" sz="4800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</a:rPr>
              <a:t> </a:t>
            </a:r>
            <a:r>
              <a:rPr lang="en-US" sz="4800" dirty="0" err="1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</a:rPr>
              <a:t>chữ</a:t>
            </a:r>
            <a:r>
              <a:rPr lang="en-US" sz="4800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</a:rPr>
              <a:t> </a:t>
            </a:r>
            <a:r>
              <a:rPr lang="en-US" sz="4800" dirty="0" err="1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</a:rPr>
              <a:t>nhật</a:t>
            </a:r>
            <a:endParaRPr lang="en-US" sz="4800" dirty="0">
              <a:ln>
                <a:solidFill>
                  <a:srgbClr val="00206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2CB6C36-6021-4BDB-9A71-F80A0E50061E}"/>
              </a:ext>
            </a:extLst>
          </p:cNvPr>
          <p:cNvSpPr txBox="1"/>
          <p:nvPr/>
        </p:nvSpPr>
        <p:spPr>
          <a:xfrm>
            <a:off x="5925928" y="5420873"/>
            <a:ext cx="24649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khối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vuông</a:t>
            </a:r>
            <a:endParaRPr lang="en-US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67895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060457-7161-4817-A3CE-0C713E56B9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1"/>
            <a:ext cx="12192001" cy="6857999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571F83B9-286F-4638-AB34-12F48ABE4B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33988" y="1278337"/>
            <a:ext cx="4878840" cy="4878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4517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7037E-7 L 0.30925 3.7037E-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5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D2A7174-4860-419E-BFEB-CD71C711A3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1"/>
            <a:ext cx="12192001" cy="6857999"/>
          </a:xfrm>
          <a:prstGeom prst="rect">
            <a:avLst/>
          </a:prstGeom>
        </p:spPr>
      </p:pic>
      <p:pic>
        <p:nvPicPr>
          <p:cNvPr id="13" name="Picture 2" descr="Các khối hộp vuông để chụp sản phẩm | Shopee Việt Nam">
            <a:extLst>
              <a:ext uri="{FF2B5EF4-FFF2-40B4-BE49-F238E27FC236}">
                <a16:creationId xmlns:a16="http://schemas.microsoft.com/office/drawing/2014/main" id="{96833E47-7A6F-494E-9F64-FC037EDC63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backgroundMark x1="79375" y1="74219" x2="79375" y2="74219"/>
                        <a14:backgroundMark x1="70938" y1="77656" x2="70938" y2="77656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84587" y="3667645"/>
            <a:ext cx="3327254" cy="3190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ác khối hộp vuông để chụp sản phẩm | Shopee Việt Nam">
            <a:extLst>
              <a:ext uri="{FF2B5EF4-FFF2-40B4-BE49-F238E27FC236}">
                <a16:creationId xmlns:a16="http://schemas.microsoft.com/office/drawing/2014/main" id="{9E37F193-D2BA-4149-9E0B-723D7F4C88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backgroundMark x1="79375" y1="74219" x2="79375" y2="74219"/>
                        <a14:backgroundMark x1="70938" y1="77656" x2="70938" y2="77656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657333" y="3190355"/>
            <a:ext cx="3327254" cy="3190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ác khối hộp vuông để chụp sản phẩm | Shopee Việt Nam">
            <a:extLst>
              <a:ext uri="{FF2B5EF4-FFF2-40B4-BE49-F238E27FC236}">
                <a16:creationId xmlns:a16="http://schemas.microsoft.com/office/drawing/2014/main" id="{6E3F158B-3F95-4B6F-A233-707C5843BF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backgroundMark x1="79375" y1="74219" x2="79375" y2="74219"/>
                        <a14:backgroundMark x1="70938" y1="77656" x2="70938" y2="77656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657333" y="1595178"/>
            <a:ext cx="3327254" cy="3190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0597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6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66667E-6 4.81481E-6 L 0.27292 -0.16042 " pathEditMode="relative" rAng="0" ptsTypes="AA">
                                      <p:cBhvr>
                                        <p:cTn id="12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46" y="-8032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6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0.01002 0.03472 L 0.27435 -0.14283 " pathEditMode="relative" rAng="0" ptsTypes="AA">
                                      <p:cBhvr>
                                        <p:cTn id="1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16" y="-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D2A7174-4860-419E-BFEB-CD71C711A3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"/>
            <a:ext cx="12192001" cy="685799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AE11835-4C0E-486C-BD93-5685A8434065}"/>
              </a:ext>
            </a:extLst>
          </p:cNvPr>
          <p:cNvSpPr txBox="1"/>
          <p:nvPr/>
        </p:nvSpPr>
        <p:spPr>
          <a:xfrm>
            <a:off x="4959757" y="4551625"/>
            <a:ext cx="3184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khối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chữ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nhật</a:t>
            </a:r>
            <a:endParaRPr lang="en-US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1A6928E-D823-46D1-95A6-8C009009C0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00211" y="1091957"/>
            <a:ext cx="6103743" cy="3782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3536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32396 -3.7037E-6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9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D2A7174-4860-419E-BFEB-CD71C711A3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1" cy="6857999"/>
          </a:xfrm>
          <a:prstGeom prst="rect">
            <a:avLst/>
          </a:prstGeom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1955A04B-C35E-4CDC-8BD2-A7759FAE4D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6193047" y="3765720"/>
            <a:ext cx="4924330" cy="3355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C328C603-A7EC-43DF-B3E3-F7DC7E1C31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2793518" y="3800458"/>
            <a:ext cx="4924330" cy="3057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33F68206-0267-4434-9E19-911BA06B81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duotone>
              <a:prstClr val="black"/>
              <a:srgbClr val="FF1D1D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  <a14:imgEffect>
                      <a14:colorTemperature colorTemp="47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2793518" y="2403196"/>
            <a:ext cx="4924330" cy="3057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3525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6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05143 -0.04259 L 0.28086 -0.18958 " pathEditMode="relative" rAng="0" ptsTypes="AA">
                                      <p:cBhvr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71" y="-736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6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0.04831 0.05255 L 0.2819 -0.18842 " pathEditMode="relative" rAng="0" ptsTypes="AA">
                                      <p:cBhvr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80" y="-12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639</TotalTime>
  <Words>265</Words>
  <Application>Microsoft Macintosh PowerPoint</Application>
  <PresentationFormat>Widescreen</PresentationFormat>
  <Paragraphs>70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Phương Linh</dc:creator>
  <cp:lastModifiedBy>Microsoft Office User</cp:lastModifiedBy>
  <cp:revision>12</cp:revision>
  <dcterms:created xsi:type="dcterms:W3CDTF">2021-12-23T09:10:29Z</dcterms:created>
  <dcterms:modified xsi:type="dcterms:W3CDTF">2022-01-20T09:11:13Z</dcterms:modified>
</cp:coreProperties>
</file>