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77" r:id="rId4"/>
    <p:sldId id="276" r:id="rId5"/>
    <p:sldId id="278" r:id="rId6"/>
    <p:sldId id="280" r:id="rId7"/>
    <p:sldId id="275" r:id="rId8"/>
    <p:sldId id="25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CDA46-B9F6-469F-9CFD-171D55D973D4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C73D1-D4AF-402B-8789-2A72A9291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C73D1-D4AF-402B-8789-2A72A9291F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55227A-250B-4A0C-8228-A94BF124A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F941441-DD13-4A50-A8B4-9393865CF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F14A8C-E701-4945-A9DE-DBA30BAC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B08B9E-957F-45A4-967B-846B853F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B6436D-4727-4BF5-A441-1C0AA314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332AF0-98B1-43D4-A84A-9381E490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8F14E18-8EFE-41EA-897A-BFB828537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F80889-FAFA-4EC5-AEB2-B02CD2E8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7D5893-8EE8-4A26-ACFB-6FBA1DA2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82ADC9-0DE2-4F4E-9A62-9541F4AB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9FD717D-133C-43A6-89DE-D3D94F2EA1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CF18D52-3986-4DCA-B367-B602FCCA2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112F02-C4FD-4638-88F6-056984C2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26421C-9480-41B3-97AD-84797422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69E829-7160-4DE3-9ABC-8AC9A0AF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5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E1B8B-1D4B-4363-8081-9DE51D91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B192D0-B741-4F0B-B5D1-AB10E4DC7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74987F-C36C-4309-B047-86A249CA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73DF68-008C-4B0A-84B3-C580E88F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9BF678-79A3-43D4-833E-90A9A601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3639B-4E0B-4828-82E2-395A4E35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40B1D-7793-4FFD-8EB3-070270E9F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C5F3F0-5938-48B3-9749-2AF48F67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036E90-94A7-4E9A-AF44-EA9D859E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4FB8A-4C94-4CB7-B897-1135668A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835D8B-577E-49F9-A28E-2A759AF0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D673DC-4E4D-45CB-8E8B-6172D7EC6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BAE3BD-8656-4E10-94BF-D7AD6E68A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ACA57F-18BE-433A-97E5-4835705A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C4FF93-318F-40B8-8087-66FF2644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47C3D8-90A9-4855-BB8D-4B2B26B6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A3856C-0C7C-4468-9F97-A2C7FBE6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062957-4452-4EC2-A7BD-1EA549C6A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0FCCFD-84DF-4E29-99EB-72323BB0A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3BBAD8-0D18-47D2-8A09-A1003E2BD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4B09377-75A9-4A45-8CC6-71474A9A4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C82708-86C3-43F3-9007-79E81E1C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FDFB971-7A63-4EE6-8BFF-43BA4062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713E48-4134-4955-B8D4-5A252DE1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93FFF8-C60A-4226-8CB3-23F432A5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D56746-6E5B-4859-BB89-2CAEA45F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DE6D32-3DB3-44B4-BECF-3D4E1FCE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3C14B1-1458-4587-BD4E-587FC7C8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80B737-EB53-49F9-821B-9E0F978E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85C39EE-209B-4B16-BCE8-86A64A39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8A25F3-3646-4D53-9195-E67C7199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B184D-A6DA-456C-843D-161E7338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50176C-7068-4BAD-BDE2-E88EFBF3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63BC9B-FF3A-4FFA-884F-2FA2CA319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FC1C48-343C-4390-8C81-A5F2A44C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1832F03-C725-45F9-A4A5-CDF9C8E2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2C4B4B-7455-47CA-8F60-A0699441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4D09DB-699B-497D-9CDF-CF76850E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30B18A-759D-4E79-B8AA-988286CBE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0AEBAF-1D6E-4355-8621-5BFF14DE0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9475F9-C413-402E-819B-850E2869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E0DCDA-432A-49EC-AE25-EE4C2F14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8F852C-4C0E-4E2B-8AD7-9DC30D75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4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C58C88-9C13-46BD-B572-3A3466FAE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95BA64-1406-4573-80AD-738EC650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D8600C-1573-42A5-86A3-5A04E57C2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A92F-C2BD-4D6E-BA41-137DC1FE624E}" type="datetimeFigureOut">
              <a:rPr lang="en-US" smtClean="0"/>
              <a:t>29/01/2022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CBDE56-F48A-4576-A4D5-21F479500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9CF60F-A9CF-4405-9336-ED1BBA275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06EFE-4832-466B-9C8A-DCBA1E70C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8.xml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10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slide" Target="slide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1.jpg"/><Relationship Id="rId4" Type="http://schemas.openxmlformats.org/officeDocument/2006/relationships/audio" Target="../media/audio1.wav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16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4.wav"/><Relationship Id="rId11" Type="http://schemas.openxmlformats.org/officeDocument/2006/relationships/image" Target="../media/image15.jpg"/><Relationship Id="rId5" Type="http://schemas.openxmlformats.org/officeDocument/2006/relationships/audio" Target="../media/audio2.wav"/><Relationship Id="rId10" Type="http://schemas.openxmlformats.org/officeDocument/2006/relationships/image" Target="../media/image14.jpg"/><Relationship Id="rId4" Type="http://schemas.openxmlformats.org/officeDocument/2006/relationships/audio" Target="../media/audio1.wav"/><Relationship Id="rId9" Type="http://schemas.openxmlformats.org/officeDocument/2006/relationships/image" Target="../media/image13.jpg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11" Type="http://schemas.openxmlformats.org/officeDocument/2006/relationships/slide" Target="slide6.xml"/><Relationship Id="rId5" Type="http://schemas.openxmlformats.org/officeDocument/2006/relationships/audio" Target="../media/audio3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50BBE9-8235-4FD2-BA47-2902BA199D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667C08C-7A0D-4174-9D89-9D1F35A1EF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144EBD-E9EE-4B64-B144-027F36FB1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F9947BC-953C-4629-94A1-C8C3A4DDBED1}"/>
              </a:ext>
            </a:extLst>
          </p:cNvPr>
          <p:cNvSpPr/>
          <p:nvPr/>
        </p:nvSpPr>
        <p:spPr>
          <a:xfrm>
            <a:off x="2438400" y="1964013"/>
            <a:ext cx="7315200" cy="21604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XÃ HỘI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Đề:TẾT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ĐÁN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Get Information 6">
            <a:hlinkClick r:id="" action="ppaction://hlinkshowjump?jump=firstslide" highlightClick="1"/>
            <a:extLst>
              <a:ext uri="{FF2B5EF4-FFF2-40B4-BE49-F238E27FC236}">
                <a16:creationId xmlns="" xmlns:a16="http://schemas.microsoft.com/office/drawing/2014/main" id="{39B3C003-D5EC-4438-9020-0DCD6F5CE4E2}"/>
              </a:ext>
            </a:extLst>
          </p:cNvPr>
          <p:cNvSpPr/>
          <p:nvPr/>
        </p:nvSpPr>
        <p:spPr>
          <a:xfrm>
            <a:off x="10238282" y="5815583"/>
            <a:ext cx="1042416" cy="104241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8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754AD1-2CB8-4567-9608-1384F58D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64B48772-DF97-421B-910D-FFA3F4EDF328}"/>
              </a:ext>
            </a:extLst>
          </p:cNvPr>
          <p:cNvSpPr/>
          <p:nvPr/>
        </p:nvSpPr>
        <p:spPr>
          <a:xfrm>
            <a:off x="1708879" y="1184223"/>
            <a:ext cx="8679305" cy="325286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623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754AD1-2CB8-4567-9608-1384F58D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57070C-9510-4480-AB81-EECFFAF35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381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3A08395-E109-41E1-ADC5-40703A5F0D20}"/>
              </a:ext>
            </a:extLst>
          </p:cNvPr>
          <p:cNvSpPr/>
          <p:nvPr/>
        </p:nvSpPr>
        <p:spPr>
          <a:xfrm>
            <a:off x="2608289" y="5943600"/>
            <a:ext cx="569626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754AD1-2CB8-4567-9608-1384F58D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800F98-76DC-4E4F-8DE6-DFE9CEB88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66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B4A03E6-39B3-454C-A033-47A6526001DA}"/>
              </a:ext>
            </a:extLst>
          </p:cNvPr>
          <p:cNvSpPr/>
          <p:nvPr/>
        </p:nvSpPr>
        <p:spPr>
          <a:xfrm>
            <a:off x="2608289" y="5943600"/>
            <a:ext cx="569626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4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754AD1-2CB8-4567-9608-1384F58D4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9F80DF-A20C-4B74-82E5-3FB6E1C9A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AA5B4E-E0DB-428F-8C07-D1359BFAE371}"/>
              </a:ext>
            </a:extLst>
          </p:cNvPr>
          <p:cNvSpPr/>
          <p:nvPr/>
        </p:nvSpPr>
        <p:spPr>
          <a:xfrm>
            <a:off x="2608289" y="5943600"/>
            <a:ext cx="569626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754AD1-2CB8-4567-9608-1384F58D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64B48772-DF97-421B-910D-FFA3F4EDF328}"/>
              </a:ext>
            </a:extLst>
          </p:cNvPr>
          <p:cNvSpPr/>
          <p:nvPr/>
        </p:nvSpPr>
        <p:spPr>
          <a:xfrm>
            <a:off x="5004218" y="374754"/>
            <a:ext cx="3177914" cy="109428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THÔNG MINH</a:t>
            </a:r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F39E896-EF10-408C-A3B4-692AE339E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77" y="2874830"/>
            <a:ext cx="2143125" cy="2143125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318BA27F-2286-45F1-AB75-58DC29AD8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22" y="2020391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="" xmlns:a16="http://schemas.microsoft.com/office/drawing/2014/main" id="{A397F2E9-8F7F-42B6-A12D-A4C053DB74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98" y="2357436"/>
            <a:ext cx="2143125" cy="2143125"/>
          </a:xfrm>
          <a:prstGeom prst="rect">
            <a:avLst/>
          </a:prstGeom>
        </p:spPr>
      </p:pic>
      <p:sp>
        <p:nvSpPr>
          <p:cNvPr id="19" name="Action Button: Go Home 18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26565DE4-2ED6-4AD1-A656-2F9B02CC32F7}"/>
              </a:ext>
            </a:extLst>
          </p:cNvPr>
          <p:cNvSpPr/>
          <p:nvPr/>
        </p:nvSpPr>
        <p:spPr>
          <a:xfrm>
            <a:off x="6331471" y="5821973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754AD1-2CB8-4567-9608-1384F58D4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1F2EFC9F-978F-4343-908A-D3443EAE8C0D}"/>
              </a:ext>
            </a:extLst>
          </p:cNvPr>
          <p:cNvSpPr/>
          <p:nvPr/>
        </p:nvSpPr>
        <p:spPr>
          <a:xfrm>
            <a:off x="2652318" y="0"/>
            <a:ext cx="6235907" cy="100434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tượng trưng cho ngày tết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5307D9-DCB1-42F3-972A-AA0874FD2C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9" y="4821249"/>
            <a:ext cx="26193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B08C788-5D85-4729-9DE8-0111D55C80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4" y="2988741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58BEB05-B03E-4290-AD9E-BB21A41B78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6" y="1114776"/>
            <a:ext cx="2705100" cy="168592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EC32552-F52E-431C-B692-683E95C1B28F}"/>
              </a:ext>
            </a:extLst>
          </p:cNvPr>
          <p:cNvSpPr/>
          <p:nvPr/>
        </p:nvSpPr>
        <p:spPr>
          <a:xfrm>
            <a:off x="7100650" y="4089271"/>
            <a:ext cx="929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0ADCA76-6E47-4F1E-8B06-ED0E360B7704}"/>
              </a:ext>
            </a:extLst>
          </p:cNvPr>
          <p:cNvSpPr/>
          <p:nvPr/>
        </p:nvSpPr>
        <p:spPr>
          <a:xfrm>
            <a:off x="7100651" y="2839114"/>
            <a:ext cx="929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D4A93FE-4693-4E91-AD2E-4038E2033CAD}"/>
              </a:ext>
            </a:extLst>
          </p:cNvPr>
          <p:cNvSpPr/>
          <p:nvPr/>
        </p:nvSpPr>
        <p:spPr>
          <a:xfrm>
            <a:off x="7165286" y="1616262"/>
            <a:ext cx="929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1FC80B7-91F6-4D9E-A3AD-102CC1F7A23B}"/>
              </a:ext>
            </a:extLst>
          </p:cNvPr>
          <p:cNvSpPr/>
          <p:nvPr/>
        </p:nvSpPr>
        <p:spPr>
          <a:xfrm>
            <a:off x="7100649" y="5241738"/>
            <a:ext cx="9293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ECC2BD3-7501-43E9-AD37-910B0D3EF9BE}"/>
              </a:ext>
            </a:extLst>
          </p:cNvPr>
          <p:cNvSpPr/>
          <p:nvPr/>
        </p:nvSpPr>
        <p:spPr>
          <a:xfrm>
            <a:off x="8558441" y="1642945"/>
            <a:ext cx="2705099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Hoa hồng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6D06F30-ED34-4EF8-9565-3C9D54FAD953}"/>
              </a:ext>
            </a:extLst>
          </p:cNvPr>
          <p:cNvSpPr/>
          <p:nvPr/>
        </p:nvSpPr>
        <p:spPr>
          <a:xfrm>
            <a:off x="8558441" y="2849419"/>
            <a:ext cx="2705099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Hoa mai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6AF216F-257E-45B1-A59B-927A33351B53}"/>
              </a:ext>
            </a:extLst>
          </p:cNvPr>
          <p:cNvSpPr/>
          <p:nvPr/>
        </p:nvSpPr>
        <p:spPr>
          <a:xfrm>
            <a:off x="8558441" y="4170525"/>
            <a:ext cx="2705099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Hoa đào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326CACA-D727-4E37-A74E-2B261A506A45}"/>
              </a:ext>
            </a:extLst>
          </p:cNvPr>
          <p:cNvSpPr/>
          <p:nvPr/>
        </p:nvSpPr>
        <p:spPr>
          <a:xfrm>
            <a:off x="8649323" y="5269043"/>
            <a:ext cx="2705099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Cả 2 và 3 đều đúng</a:t>
            </a:r>
            <a:endParaRPr lang="en-US" dirty="0"/>
          </a:p>
        </p:txBody>
      </p:sp>
      <p:pic>
        <p:nvPicPr>
          <p:cNvPr id="2" name="Đếm ngược 5s">
            <a:hlinkClick r:id="" action="ppaction://media"/>
            <a:extLst>
              <a:ext uri="{FF2B5EF4-FFF2-40B4-BE49-F238E27FC236}">
                <a16:creationId xmlns="" xmlns:a16="http://schemas.microsoft.com/office/drawing/2014/main" id="{3E2A3E4E-CD15-4CF6-91DE-FB34722F58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00664" y="6064062"/>
            <a:ext cx="1411444" cy="793937"/>
          </a:xfrm>
          <a:prstGeom prst="rect">
            <a:avLst/>
          </a:prstGeom>
        </p:spPr>
      </p:pic>
      <p:sp>
        <p:nvSpPr>
          <p:cNvPr id="16" name="Action Button: Go Home 15">
            <a:hlinkClick r:id="rId12" action="ppaction://hlinksldjump" highlightClick="1"/>
            <a:extLst>
              <a:ext uri="{FF2B5EF4-FFF2-40B4-BE49-F238E27FC236}">
                <a16:creationId xmlns="" xmlns:a16="http://schemas.microsoft.com/office/drawing/2014/main" id="{9FC13B29-27C9-408B-AB8B-6BEA5ACEFCAE}"/>
              </a:ext>
            </a:extLst>
          </p:cNvPr>
          <p:cNvSpPr/>
          <p:nvPr/>
        </p:nvSpPr>
        <p:spPr>
          <a:xfrm>
            <a:off x="5919823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10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754AD1-2CB8-4567-9608-1384F58D4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0F27AB5A-AC3A-4CA9-BB7E-B5F0385E2273}"/>
              </a:ext>
            </a:extLst>
          </p:cNvPr>
          <p:cNvSpPr/>
          <p:nvPr/>
        </p:nvSpPr>
        <p:spPr>
          <a:xfrm>
            <a:off x="3336562" y="1"/>
            <a:ext cx="6011056" cy="124418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2B474DD-256A-421F-9D6A-E56FB93E65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9" y="3807041"/>
            <a:ext cx="2857500" cy="1943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C506D4B-233A-4C6F-89B7-CAE06FEA3C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47" y="3807041"/>
            <a:ext cx="2514600" cy="181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53E13E-6E82-4160-ACFF-9E979FA480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0" y="1462719"/>
            <a:ext cx="3048000" cy="1495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1390C9D-A436-4404-85BC-E6C71E9B19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48" y="1462719"/>
            <a:ext cx="2857500" cy="1600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BD90595-E61F-49EC-A941-B49A49F70FBD}"/>
              </a:ext>
            </a:extLst>
          </p:cNvPr>
          <p:cNvSpPr/>
          <p:nvPr/>
        </p:nvSpPr>
        <p:spPr>
          <a:xfrm>
            <a:off x="7773336" y="1590319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C8699B8-03DC-4F7C-A366-A2EB92863916}"/>
              </a:ext>
            </a:extLst>
          </p:cNvPr>
          <p:cNvSpPr/>
          <p:nvPr/>
        </p:nvSpPr>
        <p:spPr>
          <a:xfrm>
            <a:off x="7775834" y="5293579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324BFA0-8FD5-490E-8EF5-384D0515EE57}"/>
              </a:ext>
            </a:extLst>
          </p:cNvPr>
          <p:cNvSpPr/>
          <p:nvPr/>
        </p:nvSpPr>
        <p:spPr>
          <a:xfrm>
            <a:off x="8925705" y="1590319"/>
            <a:ext cx="257112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Mùa xuân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833494B-44D5-4BFA-9568-4369A7EBB20D}"/>
              </a:ext>
            </a:extLst>
          </p:cNvPr>
          <p:cNvSpPr/>
          <p:nvPr/>
        </p:nvSpPr>
        <p:spPr>
          <a:xfrm>
            <a:off x="8925705" y="2719356"/>
            <a:ext cx="257112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Mùa hạ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FF66EDB-441F-447A-ABA8-14D4E20658BE}"/>
              </a:ext>
            </a:extLst>
          </p:cNvPr>
          <p:cNvSpPr/>
          <p:nvPr/>
        </p:nvSpPr>
        <p:spPr>
          <a:xfrm>
            <a:off x="8925705" y="3896082"/>
            <a:ext cx="257112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Mùa thu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74E1E83-89B1-4C7F-89A6-C804E645EA73}"/>
              </a:ext>
            </a:extLst>
          </p:cNvPr>
          <p:cNvSpPr/>
          <p:nvPr/>
        </p:nvSpPr>
        <p:spPr>
          <a:xfrm>
            <a:off x="8925705" y="5267681"/>
            <a:ext cx="257112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Mùa đông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F443A88-3DEA-4574-9242-3AE1F1732429}"/>
              </a:ext>
            </a:extLst>
          </p:cNvPr>
          <p:cNvSpPr/>
          <p:nvPr/>
        </p:nvSpPr>
        <p:spPr>
          <a:xfrm>
            <a:off x="7792386" y="2719356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E4F6F8F-F6E5-4C60-858E-32946000B1FC}"/>
              </a:ext>
            </a:extLst>
          </p:cNvPr>
          <p:cNvSpPr/>
          <p:nvPr/>
        </p:nvSpPr>
        <p:spPr>
          <a:xfrm>
            <a:off x="7773336" y="3979890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pic>
        <p:nvPicPr>
          <p:cNvPr id="2" name="Đếm ngược 5s">
            <a:hlinkClick r:id="" action="ppaction://media"/>
            <a:extLst>
              <a:ext uri="{FF2B5EF4-FFF2-40B4-BE49-F238E27FC236}">
                <a16:creationId xmlns="" xmlns:a16="http://schemas.microsoft.com/office/drawing/2014/main" id="{5B40DD13-5799-4101-AEF8-DA27379C94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0612" y="6066170"/>
            <a:ext cx="1391951" cy="782972"/>
          </a:xfrm>
          <a:prstGeom prst="rect">
            <a:avLst/>
          </a:prstGeom>
        </p:spPr>
      </p:pic>
      <p:sp>
        <p:nvSpPr>
          <p:cNvPr id="21" name="Action Button: Go Home 20">
            <a:hlinkClick r:id="rId14" action="ppaction://hlinksldjump" highlightClick="1"/>
            <a:extLst>
              <a:ext uri="{FF2B5EF4-FFF2-40B4-BE49-F238E27FC236}">
                <a16:creationId xmlns="" xmlns:a16="http://schemas.microsoft.com/office/drawing/2014/main" id="{10DDA6DC-33E9-4033-B29F-2B6BB0EEF58E}"/>
              </a:ext>
            </a:extLst>
          </p:cNvPr>
          <p:cNvSpPr/>
          <p:nvPr/>
        </p:nvSpPr>
        <p:spPr>
          <a:xfrm>
            <a:off x="6226107" y="580672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0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2754AD1-2CB8-4567-9608-1384F58D4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64B48772-DF97-421B-910D-FFA3F4EDF328}"/>
              </a:ext>
            </a:extLst>
          </p:cNvPr>
          <p:cNvSpPr/>
          <p:nvPr/>
        </p:nvSpPr>
        <p:spPr>
          <a:xfrm>
            <a:off x="2848132" y="0"/>
            <a:ext cx="6595671" cy="133162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DFFD2A-B460-4315-955F-A0205C70E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9" y="1268004"/>
            <a:ext cx="2628900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587706E-FCDC-49B4-9D12-5E10FB654C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8" y="2922997"/>
            <a:ext cx="2857500" cy="1847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5B5FABC-27AE-42B6-AE1C-F2F0D7018A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3" y="4712534"/>
            <a:ext cx="2846726" cy="1847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EA102B-DAA1-4E98-9801-DD3E7C6453C1}"/>
              </a:ext>
            </a:extLst>
          </p:cNvPr>
          <p:cNvSpPr/>
          <p:nvPr/>
        </p:nvSpPr>
        <p:spPr>
          <a:xfrm>
            <a:off x="7753662" y="1593950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1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A8AFDBE-A4BF-4F6B-BB93-F02F0C992B88}"/>
              </a:ext>
            </a:extLst>
          </p:cNvPr>
          <p:cNvSpPr/>
          <p:nvPr/>
        </p:nvSpPr>
        <p:spPr>
          <a:xfrm>
            <a:off x="7846883" y="2673058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4C3A0-8EF2-469C-B17C-BA0D1E2806F8}"/>
              </a:ext>
            </a:extLst>
          </p:cNvPr>
          <p:cNvSpPr/>
          <p:nvPr/>
        </p:nvSpPr>
        <p:spPr>
          <a:xfrm>
            <a:off x="7775834" y="5107918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899F144-192D-46AE-9D19-BE917DD4B690}"/>
              </a:ext>
            </a:extLst>
          </p:cNvPr>
          <p:cNvSpPr/>
          <p:nvPr/>
        </p:nvSpPr>
        <p:spPr>
          <a:xfrm>
            <a:off x="9044689" y="1593950"/>
            <a:ext cx="257112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Gói bánh chưng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59A4AA9-1B5D-4D77-A4BA-83AA98853C85}"/>
              </a:ext>
            </a:extLst>
          </p:cNvPr>
          <p:cNvSpPr/>
          <p:nvPr/>
        </p:nvSpPr>
        <p:spPr>
          <a:xfrm>
            <a:off x="9044689" y="2722987"/>
            <a:ext cx="257112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Đón giao thừa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B27143E-0BE8-44CA-830C-180EA5894F6F}"/>
              </a:ext>
            </a:extLst>
          </p:cNvPr>
          <p:cNvSpPr/>
          <p:nvPr/>
        </p:nvSpPr>
        <p:spPr>
          <a:xfrm>
            <a:off x="8925705" y="3867460"/>
            <a:ext cx="257112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Mừng tuổi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9E2E7C4-7D61-4836-8FC1-1657071D2CA3}"/>
              </a:ext>
            </a:extLst>
          </p:cNvPr>
          <p:cNvSpPr/>
          <p:nvPr/>
        </p:nvSpPr>
        <p:spPr>
          <a:xfrm>
            <a:off x="8925705" y="5148989"/>
            <a:ext cx="257112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Tất cả các đáp án trên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A3428CA-118C-43C6-9FCD-8E3E9418FC99}"/>
              </a:ext>
            </a:extLst>
          </p:cNvPr>
          <p:cNvSpPr/>
          <p:nvPr/>
        </p:nvSpPr>
        <p:spPr>
          <a:xfrm>
            <a:off x="7775834" y="3892483"/>
            <a:ext cx="91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pic>
        <p:nvPicPr>
          <p:cNvPr id="2" name="Đếm ngược 5s">
            <a:hlinkClick r:id="" action="ppaction://media"/>
            <a:extLst>
              <a:ext uri="{FF2B5EF4-FFF2-40B4-BE49-F238E27FC236}">
                <a16:creationId xmlns="" xmlns:a16="http://schemas.microsoft.com/office/drawing/2014/main" id="{D7F27906-82C9-410F-8793-6AD9474CB6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50923" y="6276533"/>
            <a:ext cx="1045077" cy="587856"/>
          </a:xfrm>
          <a:prstGeom prst="rect">
            <a:avLst/>
          </a:prstGeom>
        </p:spPr>
      </p:pic>
      <p:sp>
        <p:nvSpPr>
          <p:cNvPr id="5" name="Action Button: Go Home 4">
            <a:hlinkClick r:id="rId11" action="ppaction://hlinksldjump" highlightClick="1"/>
            <a:extLst>
              <a:ext uri="{FF2B5EF4-FFF2-40B4-BE49-F238E27FC236}">
                <a16:creationId xmlns="" xmlns:a16="http://schemas.microsoft.com/office/drawing/2014/main" id="{A4CA3726-565A-403C-A62B-90E1536FC559}"/>
              </a:ext>
            </a:extLst>
          </p:cNvPr>
          <p:cNvSpPr/>
          <p:nvPr/>
        </p:nvSpPr>
        <p:spPr>
          <a:xfrm>
            <a:off x="6331471" y="5821973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131</Words>
  <Application>Microsoft Office PowerPoint</Application>
  <PresentationFormat>Custom</PresentationFormat>
  <Paragraphs>38</Paragraphs>
  <Slides>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</cp:revision>
  <dcterms:created xsi:type="dcterms:W3CDTF">2021-12-16T04:43:45Z</dcterms:created>
  <dcterms:modified xsi:type="dcterms:W3CDTF">2022-01-29T04:54:52Z</dcterms:modified>
</cp:coreProperties>
</file>