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57" r:id="rId4"/>
    <p:sldId id="273" r:id="rId5"/>
    <p:sldId id="262" r:id="rId6"/>
    <p:sldId id="263" r:id="rId7"/>
    <p:sldId id="256" r:id="rId8"/>
    <p:sldId id="264" r:id="rId9"/>
    <p:sldId id="266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B7CB5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6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02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52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5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3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212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73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35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7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58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69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978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5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0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18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696D4-21CF-4503-ABCE-E2E8B4A35E0B}" type="datetimeFigureOut">
              <a:rPr lang="en-US" smtClean="0"/>
              <a:t>29/01/2022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1DC9C-C5E3-4089-9583-6FEB840B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9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D2228-6C8D-4B2E-A1CD-D3B0F8BBE8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B09E79-E8BD-40EF-B19E-926C3C8E1E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5EDF2-1463-46E8-BE7F-4D9A2153FD7A}"/>
              </a:ext>
            </a:extLst>
          </p:cNvPr>
          <p:cNvSpPr txBox="1"/>
          <p:nvPr/>
        </p:nvSpPr>
        <p:spPr>
          <a:xfrm>
            <a:off x="2553449" y="14547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 GIÁO DỤC VÀ ĐÀO TẠO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QUẬN LONG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581D13-26E5-428F-A368-74F709E63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82" y="1172761"/>
            <a:ext cx="2286198" cy="17524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8567" y="4221121"/>
            <a:ext cx="6096000" cy="220983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: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 –B3</a:t>
            </a:r>
          </a:p>
          <a:p>
            <a:pPr lvl="0" algn="ctr">
              <a:spcBef>
                <a:spcPct val="20000"/>
              </a:spcBef>
              <a:defRPr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8713" y="3070722"/>
            <a:ext cx="7275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66"/>
                </a:solidFill>
              </a:rPr>
              <a:t>PHÁT TRIỂN QH –XH</a:t>
            </a:r>
          </a:p>
          <a:p>
            <a:pPr algn="ctr"/>
            <a:r>
              <a:rPr lang="en-US" sz="3200" b="1" dirty="0" smtClean="0">
                <a:solidFill>
                  <a:srgbClr val="FF0066"/>
                </a:solidFill>
              </a:rPr>
              <a:t>KHÁM PHÁ: NHÀ BÉ LÀM GÌ ĐÓN TẾT</a:t>
            </a:r>
            <a:endParaRPr lang="en-US" sz="3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34770" y="545910"/>
            <a:ext cx="7383439" cy="968991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noProof="0" dirty="0">
                <a:solidFill>
                  <a:srgbClr val="0070C0"/>
                </a:solidFill>
                <a:latin typeface="Calibri" panose="020F0502020204030204"/>
              </a:rPr>
              <a:t>l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oại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không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thể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thiếu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Côn Đảo mùa hoa p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23961" y="2262117"/>
            <a:ext cx="3257754" cy="3204269"/>
            <a:chOff x="1023961" y="2262117"/>
            <a:chExt cx="3257754" cy="3204269"/>
          </a:xfrm>
        </p:grpSpPr>
        <p:sp>
          <p:nvSpPr>
            <p:cNvPr id="8" name="Rectangle 7"/>
            <p:cNvSpPr/>
            <p:nvPr/>
          </p:nvSpPr>
          <p:spPr>
            <a:xfrm>
              <a:off x="2161139" y="455198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61" y="2262117"/>
              <a:ext cx="3257754" cy="2214349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982857" y="2262117"/>
            <a:ext cx="3252560" cy="3204269"/>
            <a:chOff x="7982857" y="2262117"/>
            <a:chExt cx="3252560" cy="3204269"/>
          </a:xfrm>
        </p:grpSpPr>
        <p:sp>
          <p:nvSpPr>
            <p:cNvPr id="12" name="Rectangle 11"/>
            <p:cNvSpPr/>
            <p:nvPr/>
          </p:nvSpPr>
          <p:spPr>
            <a:xfrm>
              <a:off x="9175198" y="455198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82857" y="2262117"/>
              <a:ext cx="3252560" cy="221434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519775" y="2262117"/>
            <a:ext cx="3225021" cy="3204269"/>
            <a:chOff x="4519775" y="2262117"/>
            <a:chExt cx="3225021" cy="3204269"/>
          </a:xfrm>
        </p:grpSpPr>
        <p:sp>
          <p:nvSpPr>
            <p:cNvPr id="11" name="Rectangle 10"/>
            <p:cNvSpPr/>
            <p:nvPr/>
          </p:nvSpPr>
          <p:spPr>
            <a:xfrm>
              <a:off x="5638800" y="455198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19775" y="2262117"/>
              <a:ext cx="3225021" cy="2214349"/>
            </a:xfrm>
            <a:prstGeom prst="rect">
              <a:avLst/>
            </a:prstGeom>
          </p:spPr>
        </p:pic>
      </p:grpSp>
      <p:sp>
        <p:nvSpPr>
          <p:cNvPr id="19" name="Donut 18"/>
          <p:cNvSpPr/>
          <p:nvPr/>
        </p:nvSpPr>
        <p:spPr>
          <a:xfrm>
            <a:off x="10809103" y="5663576"/>
            <a:ext cx="1120416" cy="1075007"/>
          </a:xfrm>
          <a:prstGeom prst="donut">
            <a:avLst/>
          </a:prstGeom>
          <a:solidFill>
            <a:srgbClr val="FF0000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9938" y="5960629"/>
            <a:ext cx="200936" cy="4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2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43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34770" y="545910"/>
            <a:ext cx="7383439" cy="968991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H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Côn Đảo mùa hoa p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96288" y="2369379"/>
            <a:ext cx="4136300" cy="1639650"/>
            <a:chOff x="996288" y="2369379"/>
            <a:chExt cx="4136300" cy="1639650"/>
          </a:xfrm>
        </p:grpSpPr>
        <p:sp>
          <p:nvSpPr>
            <p:cNvPr id="8" name="Rectangle 7"/>
            <p:cNvSpPr/>
            <p:nvPr/>
          </p:nvSpPr>
          <p:spPr>
            <a:xfrm>
              <a:off x="4218188" y="2814850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288" y="2369379"/>
              <a:ext cx="3068886" cy="163965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206017" y="2500466"/>
            <a:ext cx="4067035" cy="1508564"/>
            <a:chOff x="7206017" y="2500466"/>
            <a:chExt cx="4067035" cy="1508564"/>
          </a:xfrm>
        </p:grpSpPr>
        <p:sp>
          <p:nvSpPr>
            <p:cNvPr id="12" name="Rectangle 11"/>
            <p:cNvSpPr/>
            <p:nvPr/>
          </p:nvSpPr>
          <p:spPr>
            <a:xfrm>
              <a:off x="7206017" y="2814850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libri" panose="020F0502020204030204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73432" y="2500466"/>
              <a:ext cx="2999620" cy="150856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226489" y="4249007"/>
            <a:ext cx="4046564" cy="1491175"/>
            <a:chOff x="7226489" y="4262510"/>
            <a:chExt cx="4046564" cy="1491175"/>
          </a:xfrm>
        </p:grpSpPr>
        <p:sp>
          <p:nvSpPr>
            <p:cNvPr id="13" name="Rectangle 12"/>
            <p:cNvSpPr/>
            <p:nvPr/>
          </p:nvSpPr>
          <p:spPr>
            <a:xfrm>
              <a:off x="7226489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3433" y="4262510"/>
              <a:ext cx="2999620" cy="149117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96288" y="4153492"/>
            <a:ext cx="4234730" cy="1600193"/>
            <a:chOff x="996288" y="4153492"/>
            <a:chExt cx="4234730" cy="1600193"/>
          </a:xfrm>
        </p:grpSpPr>
        <p:sp>
          <p:nvSpPr>
            <p:cNvPr id="11" name="Rectangle 10"/>
            <p:cNvSpPr/>
            <p:nvPr/>
          </p:nvSpPr>
          <p:spPr>
            <a:xfrm>
              <a:off x="4316618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libri" panose="020F0502020204030204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6288" y="4153492"/>
              <a:ext cx="3068886" cy="1600193"/>
            </a:xfrm>
            <a:prstGeom prst="rect">
              <a:avLst/>
            </a:prstGeom>
          </p:spPr>
        </p:pic>
      </p:grpSp>
      <p:sp>
        <p:nvSpPr>
          <p:cNvPr id="21" name="Donut 20"/>
          <p:cNvSpPr/>
          <p:nvPr/>
        </p:nvSpPr>
        <p:spPr>
          <a:xfrm>
            <a:off x="10970850" y="5739450"/>
            <a:ext cx="1120416" cy="1075007"/>
          </a:xfrm>
          <a:prstGeom prst="donut">
            <a:avLst/>
          </a:prstGeom>
          <a:solidFill>
            <a:srgbClr val="FF0000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590" y="6050801"/>
            <a:ext cx="200936" cy="4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637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16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24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tet-xum-h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52466" y="1191376"/>
            <a:ext cx="6096000" cy="305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3: </a:t>
            </a:r>
          </a:p>
          <a:p>
            <a:pPr algn="ctr">
              <a:lnSpc>
                <a:spcPct val="107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07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4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34770" y="545910"/>
            <a:ext cx="7383439" cy="968991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</a:rPr>
              <a:t>Câu</a:t>
            </a:r>
            <a:r>
              <a:rPr lang="en-US" sz="2400" b="1" dirty="0" smtClean="0">
                <a:solidFill>
                  <a:srgbClr val="0070C0"/>
                </a:solidFill>
              </a:rPr>
              <a:t> 1: Theo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con </a:t>
            </a:r>
            <a:r>
              <a:rPr lang="en-US" sz="2400" b="1" dirty="0" err="1" smtClean="0">
                <a:solidFill>
                  <a:srgbClr val="0070C0"/>
                </a:solidFill>
              </a:rPr>
              <a:t>tết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diễn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vào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mùa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trong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năm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25643" y="2605372"/>
            <a:ext cx="2031455" cy="2785494"/>
            <a:chOff x="1025643" y="2605372"/>
            <a:chExt cx="2031455" cy="27854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643" y="2605372"/>
              <a:ext cx="2031455" cy="158107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84170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smtClean="0">
                  <a:solidFill>
                    <a:srgbClr val="FF0000"/>
                  </a:solidFill>
                </a:rPr>
                <a:t>1</a:t>
              </a:r>
              <a:endParaRPr lang="en-US" sz="6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AutoShape 2" descr="Côn Đảo mùa hoa p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650775" y="2605372"/>
            <a:ext cx="2067637" cy="2785494"/>
            <a:chOff x="3650775" y="2605372"/>
            <a:chExt cx="2067637" cy="27854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0775" y="2605372"/>
              <a:ext cx="2067637" cy="158107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316618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81396" y="2638462"/>
            <a:ext cx="2249741" cy="2752405"/>
            <a:chOff x="6381396" y="2638462"/>
            <a:chExt cx="2249741" cy="27524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1396" y="2638462"/>
              <a:ext cx="2249741" cy="158107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49066" y="4476467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42710" y="2638462"/>
            <a:ext cx="2122085" cy="2752404"/>
            <a:chOff x="9042710" y="2638462"/>
            <a:chExt cx="2122085" cy="27524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2710" y="2638462"/>
              <a:ext cx="2122085" cy="158107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785445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sp>
        <p:nvSpPr>
          <p:cNvPr id="18" name="Donut 17"/>
          <p:cNvSpPr/>
          <p:nvPr/>
        </p:nvSpPr>
        <p:spPr>
          <a:xfrm>
            <a:off x="10663960" y="5512593"/>
            <a:ext cx="1120416" cy="1075007"/>
          </a:xfrm>
          <a:prstGeom prst="donu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663960" y="5535329"/>
            <a:ext cx="1120416" cy="1075007"/>
          </a:xfrm>
          <a:prstGeom prst="donut">
            <a:avLst/>
          </a:prstGeom>
          <a:solidFill>
            <a:srgbClr val="FF0000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4795" y="5832382"/>
            <a:ext cx="200936" cy="4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1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0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34770" y="545910"/>
            <a:ext cx="7383439" cy="968991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đoán</a:t>
            </a:r>
            <a:r>
              <a:rPr lang="en-US" sz="2400" b="1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xem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Calibri" panose="020F0502020204030204"/>
              </a:rPr>
              <a:t>loại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tết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2" descr="Côn Đảo mùa hoa phư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39993" y="1937981"/>
            <a:ext cx="4209427" cy="1914525"/>
            <a:chOff x="1039993" y="1937981"/>
            <a:chExt cx="4209427" cy="1914525"/>
          </a:xfrm>
        </p:grpSpPr>
        <p:sp>
          <p:nvSpPr>
            <p:cNvPr id="8" name="Rectangle 7"/>
            <p:cNvSpPr/>
            <p:nvPr/>
          </p:nvSpPr>
          <p:spPr>
            <a:xfrm>
              <a:off x="4335020" y="2552132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993" y="1937981"/>
              <a:ext cx="2917857" cy="191452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88555" y="4092015"/>
            <a:ext cx="4260865" cy="1683301"/>
            <a:chOff x="988555" y="4092015"/>
            <a:chExt cx="4260865" cy="1683301"/>
          </a:xfrm>
        </p:grpSpPr>
        <p:sp>
          <p:nvSpPr>
            <p:cNvPr id="11" name="Rectangle 10"/>
            <p:cNvSpPr/>
            <p:nvPr/>
          </p:nvSpPr>
          <p:spPr>
            <a:xfrm>
              <a:off x="4335020" y="4503763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libri" panose="020F0502020204030204"/>
                </a:rPr>
                <a:t>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555" y="4092015"/>
              <a:ext cx="2963758" cy="168330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6446827" y="4086830"/>
            <a:ext cx="4253018" cy="1688486"/>
            <a:chOff x="6446827" y="4086830"/>
            <a:chExt cx="4253018" cy="1688486"/>
          </a:xfrm>
        </p:grpSpPr>
        <p:sp>
          <p:nvSpPr>
            <p:cNvPr id="13" name="Rectangle 12"/>
            <p:cNvSpPr/>
            <p:nvPr/>
          </p:nvSpPr>
          <p:spPr>
            <a:xfrm>
              <a:off x="9785445" y="4476466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6827" y="4086830"/>
              <a:ext cx="3139946" cy="16884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446827" y="1937980"/>
            <a:ext cx="4191603" cy="1914525"/>
            <a:chOff x="6446827" y="1937980"/>
            <a:chExt cx="4191603" cy="1914525"/>
          </a:xfrm>
        </p:grpSpPr>
        <p:sp>
          <p:nvSpPr>
            <p:cNvPr id="12" name="Rectangle 11"/>
            <p:cNvSpPr/>
            <p:nvPr/>
          </p:nvSpPr>
          <p:spPr>
            <a:xfrm>
              <a:off x="9724030" y="2552132"/>
              <a:ext cx="914400" cy="91440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FF0000"/>
                  </a:solidFill>
                  <a:latin typeface="Calibri" panose="020F0502020204030204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6827" y="1937980"/>
              <a:ext cx="3139946" cy="1914525"/>
            </a:xfrm>
            <a:prstGeom prst="rect">
              <a:avLst/>
            </a:prstGeom>
          </p:spPr>
        </p:pic>
      </p:grpSp>
      <p:sp>
        <p:nvSpPr>
          <p:cNvPr id="18" name="Donut 17"/>
          <p:cNvSpPr/>
          <p:nvPr/>
        </p:nvSpPr>
        <p:spPr>
          <a:xfrm>
            <a:off x="10663960" y="5535329"/>
            <a:ext cx="1120416" cy="1075007"/>
          </a:xfrm>
          <a:prstGeom prst="donut">
            <a:avLst/>
          </a:prstGeom>
          <a:solidFill>
            <a:srgbClr val="FF0000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Dong-ho-dem-nguoc-5-giay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4795" y="5832382"/>
            <a:ext cx="200936" cy="4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2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3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127</Words>
  <Application>Microsoft Office PowerPoint</Application>
  <PresentationFormat>Custom</PresentationFormat>
  <Paragraphs>30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126 Xuan 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29</cp:revision>
  <dcterms:created xsi:type="dcterms:W3CDTF">2022-01-07T10:19:18Z</dcterms:created>
  <dcterms:modified xsi:type="dcterms:W3CDTF">2022-01-29T04:47:43Z</dcterms:modified>
</cp:coreProperties>
</file>