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3" r:id="rId6"/>
    <p:sldId id="266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132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4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2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3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84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88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8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9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0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2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03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868A-BF8B-4E91-926A-B8ED6E96EEF1}" type="datetimeFigureOut">
              <a:rPr lang="vi-VN" smtClean="0"/>
              <a:t>15/11/2022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AB87-BB81-45F6-B27D-220BC89E1D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6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909" y="249380"/>
            <a:ext cx="638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UỶ BAN NHÂN DÂN QUẬN LONG BIÊN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NON LONG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24" y="1236883"/>
            <a:ext cx="986073" cy="1001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3696" y="258333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428" y="4194695"/>
            <a:ext cx="968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5500" y="5234678"/>
            <a:ext cx="261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+mj-lt"/>
              </a:rPr>
              <a:t>Lớp: Nhà trẻ D2</a:t>
            </a:r>
          </a:p>
          <a:p>
            <a:r>
              <a:rPr lang="vi-VN" sz="2400" i="1" dirty="0">
                <a:latin typeface="+mj-lt"/>
              </a:rPr>
              <a:t>Giáo viên: Tú 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3497" y="2949349"/>
            <a:ext cx="697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3" t="25271" r="15868" b="29771"/>
          <a:stretch/>
        </p:blipFill>
        <p:spPr>
          <a:xfrm>
            <a:off x="-89638" y="0"/>
            <a:ext cx="1228163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0" y="1878676"/>
            <a:ext cx="3195066" cy="4979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75" y="2725946"/>
            <a:ext cx="2609546" cy="3889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48" y="4670559"/>
            <a:ext cx="1843066" cy="207160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02A990-E0FC-814A-621C-EE42A4C04C2C}"/>
              </a:ext>
            </a:extLst>
          </p:cNvPr>
          <p:cNvSpPr txBox="1"/>
          <p:nvPr/>
        </p:nvSpPr>
        <p:spPr>
          <a:xfrm>
            <a:off x="3481776" y="315058"/>
            <a:ext cx="41557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71" r="16198" b="29477"/>
          <a:stretch/>
        </p:blipFill>
        <p:spPr>
          <a:xfrm>
            <a:off x="-149629" y="0"/>
            <a:ext cx="12341629" cy="7013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4798" y="2906498"/>
            <a:ext cx="3110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Cảm ơn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6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5364" r="16036" b="29742"/>
          <a:stretch/>
        </p:blipFill>
        <p:spPr>
          <a:xfrm>
            <a:off x="0" y="-34507"/>
            <a:ext cx="12192000" cy="6868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" y="1297500"/>
            <a:ext cx="3442314" cy="5426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0" y="2472748"/>
            <a:ext cx="2622825" cy="3909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5" y="4308728"/>
            <a:ext cx="1843066" cy="2071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15" b="47593" l="36875" r="5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6" t="19529" r="47727" b="51066"/>
          <a:stretch/>
        </p:blipFill>
        <p:spPr>
          <a:xfrm>
            <a:off x="7039127" y="2468427"/>
            <a:ext cx="1390983" cy="146950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B47558E-BF81-346C-E0CD-0268BE4D482E}"/>
              </a:ext>
            </a:extLst>
          </p:cNvPr>
          <p:cNvSpPr txBox="1"/>
          <p:nvPr/>
        </p:nvSpPr>
        <p:spPr>
          <a:xfrm>
            <a:off x="2376231" y="186656"/>
            <a:ext cx="674366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1D17629C-016A-5561-17CE-04A1B775E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5364" r="16036" b="29742"/>
          <a:stretch/>
        </p:blipFill>
        <p:spPr>
          <a:xfrm>
            <a:off x="0" y="-34507"/>
            <a:ext cx="12192000" cy="6868733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CA39F1A5-92A2-C9E8-5D86-B9C5D4AB0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03" y="1095201"/>
            <a:ext cx="3574586" cy="5327508"/>
          </a:xfrm>
          <a:prstGeom prst="rect">
            <a:avLst/>
          </a:prstGeom>
        </p:spPr>
      </p:pic>
      <p:sp>
        <p:nvSpPr>
          <p:cNvPr id="6" name="Cuộn: Ngang 5">
            <a:extLst>
              <a:ext uri="{FF2B5EF4-FFF2-40B4-BE49-F238E27FC236}">
                <a16:creationId xmlns:a16="http://schemas.microsoft.com/office/drawing/2014/main" id="{1B87EE65-2305-1B8D-F460-84D6DD0BEBCC}"/>
              </a:ext>
            </a:extLst>
          </p:cNvPr>
          <p:cNvSpPr/>
          <p:nvPr/>
        </p:nvSpPr>
        <p:spPr>
          <a:xfrm>
            <a:off x="6979693" y="1555845"/>
            <a:ext cx="2722728" cy="123512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THỎ MẸ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B61E71CF-327E-145B-BEA7-C4E14814C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5364" r="16036" b="29742"/>
          <a:stretch/>
        </p:blipFill>
        <p:spPr>
          <a:xfrm>
            <a:off x="0" y="-34507"/>
            <a:ext cx="12192000" cy="686873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F6E5BE9-9EEE-BE95-9F1C-4478EA114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68" y="3205182"/>
            <a:ext cx="3372898" cy="3303639"/>
          </a:xfrm>
          <a:prstGeom prst="rect">
            <a:avLst/>
          </a:prstGeom>
        </p:spPr>
      </p:pic>
      <p:sp>
        <p:nvSpPr>
          <p:cNvPr id="8" name="Mũi tên: Hình ngũ giác 7">
            <a:extLst>
              <a:ext uri="{FF2B5EF4-FFF2-40B4-BE49-F238E27FC236}">
                <a16:creationId xmlns:a16="http://schemas.microsoft.com/office/drawing/2014/main" id="{7E078ADF-16FE-E236-82A3-80B046071213}"/>
              </a:ext>
            </a:extLst>
          </p:cNvPr>
          <p:cNvSpPr/>
          <p:nvPr/>
        </p:nvSpPr>
        <p:spPr>
          <a:xfrm>
            <a:off x="2026692" y="2736375"/>
            <a:ext cx="2524836" cy="1132765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THỎ CON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3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0C0B9CFE-E514-8318-A4A1-4F57CB6F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5364" r="16036" b="29742"/>
          <a:stretch/>
        </p:blipFill>
        <p:spPr>
          <a:xfrm>
            <a:off x="0" y="-34507"/>
            <a:ext cx="12192000" cy="6868733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1677B241-DBB2-2989-9261-90DD5CD51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27" y="304622"/>
            <a:ext cx="4100373" cy="6463429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E1EAFA41-6DA3-C1E4-13A6-7F6B6547EFCE}"/>
              </a:ext>
            </a:extLst>
          </p:cNvPr>
          <p:cNvSpPr/>
          <p:nvPr/>
        </p:nvSpPr>
        <p:spPr>
          <a:xfrm>
            <a:off x="6475862" y="1207827"/>
            <a:ext cx="2558955" cy="131018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BÁC GẤU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E64738-0B7F-0463-E3CE-ECD8EC35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E2A4E1-DB6E-6926-3543-B242AC6B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E262F913-C2AD-695E-7D89-021E9E4E3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5364" r="16036" b="29742"/>
          <a:stretch/>
        </p:blipFill>
        <p:spPr>
          <a:xfrm>
            <a:off x="0" y="-34507"/>
            <a:ext cx="12192000" cy="6868733"/>
          </a:xfrm>
          <a:prstGeom prst="rect">
            <a:avLst/>
          </a:prstGeom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B71C9A5C-51C9-702F-71A8-2EC079804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15" b="47593" l="36875" r="5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6" t="19529" r="47727" b="51066"/>
          <a:stretch/>
        </p:blipFill>
        <p:spPr>
          <a:xfrm>
            <a:off x="3668130" y="3180492"/>
            <a:ext cx="1729560" cy="1827196"/>
          </a:xfrm>
          <a:prstGeom prst="rect">
            <a:avLst/>
          </a:prstGeom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12E54AF9-08C8-E5BD-911E-39BD5DEB1186}"/>
              </a:ext>
            </a:extLst>
          </p:cNvPr>
          <p:cNvSpPr/>
          <p:nvPr/>
        </p:nvSpPr>
        <p:spPr>
          <a:xfrm>
            <a:off x="4954138" y="2137441"/>
            <a:ext cx="2913797" cy="126241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BƯƠM BƯỚM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t="27292" r="14151" b="24833"/>
          <a:stretch/>
        </p:blipFill>
        <p:spPr>
          <a:xfrm>
            <a:off x="-148033" y="0"/>
            <a:ext cx="1234003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28" y="1190445"/>
            <a:ext cx="3552997" cy="5295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72" y="3954567"/>
            <a:ext cx="2663539" cy="260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24" y="4742895"/>
            <a:ext cx="1894153" cy="178169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5412560-960F-A972-C62E-C95057EF5D1B}"/>
              </a:ext>
            </a:extLst>
          </p:cNvPr>
          <p:cNvSpPr txBox="1"/>
          <p:nvPr/>
        </p:nvSpPr>
        <p:spPr>
          <a:xfrm>
            <a:off x="2511188" y="287763"/>
            <a:ext cx="64485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4683" r="15702" b="30064"/>
          <a:stretch/>
        </p:blipFill>
        <p:spPr>
          <a:xfrm>
            <a:off x="0" y="0"/>
            <a:ext cx="12192000" cy="6852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15" b="47593" l="36875" r="5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16" t="19529" r="47727" b="51066"/>
          <a:stretch/>
        </p:blipFill>
        <p:spPr>
          <a:xfrm>
            <a:off x="4705017" y="1701970"/>
            <a:ext cx="1390983" cy="146950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31F1F25-A801-384B-31E8-D37E06146FA5}"/>
              </a:ext>
            </a:extLst>
          </p:cNvPr>
          <p:cNvSpPr txBox="1"/>
          <p:nvPr/>
        </p:nvSpPr>
        <p:spPr>
          <a:xfrm>
            <a:off x="3241343" y="253643"/>
            <a:ext cx="464023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đi chơi?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7305 -0.07291 L 0.17695 -0.07291 L 0.25 -4.07407E-6 L 0.25 0.10394 L 0.17695 0.17709 L 0.07305 0.17709 L 1.25E-6 0.10394 L 1.25E-6 -4.07407E-6 Z " pathEditMode="relative" rAng="0" ptsTypes="AAAAAAAAA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25213" r="16033" b="29462"/>
          <a:stretch/>
        </p:blipFill>
        <p:spPr>
          <a:xfrm>
            <a:off x="0" y="-313763"/>
            <a:ext cx="12192000" cy="717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20" y="3424844"/>
            <a:ext cx="3239208" cy="3239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48" y="455968"/>
            <a:ext cx="4061423" cy="640203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93A6E4B-546E-BD42-1381-CAD926E10EC8}"/>
              </a:ext>
            </a:extLst>
          </p:cNvPr>
          <p:cNvSpPr txBox="1"/>
          <p:nvPr/>
        </p:nvSpPr>
        <p:spPr>
          <a:xfrm>
            <a:off x="4012443" y="0"/>
            <a:ext cx="40614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3EB13A2-C5B0-8BCD-C4DA-6ACFBCF05D78}"/>
              </a:ext>
            </a:extLst>
          </p:cNvPr>
          <p:cNvSpPr txBox="1"/>
          <p:nvPr/>
        </p:nvSpPr>
        <p:spPr>
          <a:xfrm>
            <a:off x="3630913" y="0"/>
            <a:ext cx="48244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17416</TotalTime>
  <Words>105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Danh Tu Vu</dc:creator>
  <cp:lastModifiedBy>Admin</cp:lastModifiedBy>
  <cp:revision>14</cp:revision>
  <dcterms:created xsi:type="dcterms:W3CDTF">2022-10-31T12:52:17Z</dcterms:created>
  <dcterms:modified xsi:type="dcterms:W3CDTF">2022-11-15T09:50:05Z</dcterms:modified>
</cp:coreProperties>
</file>