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BC7D-87B9-4083-8203-4DD590371A3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CDE-40D8-4D3C-BAF2-B1E044BA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1350" y="771524"/>
            <a:ext cx="5829300" cy="6143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br>
              <a:rPr lang="en-US" sz="1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18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9829" y="3119404"/>
            <a:ext cx="580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CẢM NHẬN ÂM THANH TO - NHỎ</a:t>
            </a:r>
            <a:endParaRPr lang="en-US" sz="24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3587" y="2073896"/>
            <a:ext cx="4798243" cy="77299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smtClean="0">
                <a:ln w="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</a:t>
            </a:r>
            <a:endParaRPr lang="en-US" dirty="0">
              <a:ln w="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2008" y="4580411"/>
            <a:ext cx="377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endParaRPr lang="en-US" sz="20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eng-meo-con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19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774" y="5608330"/>
            <a:ext cx="627650" cy="62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3" b="89845" l="1279" r="90000"/>
                    </a14:imgEffect>
                  </a14:imgLayer>
                </a14:imgProps>
              </a:ext>
            </a:extLst>
          </a:blip>
          <a:srcRect l="2522" t="12902" r="11878"/>
          <a:stretch/>
        </p:blipFill>
        <p:spPr>
          <a:xfrm>
            <a:off x="2980096" y="1729968"/>
            <a:ext cx="5381479" cy="36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chimho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135" y="5654348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07" b="82535" l="0" r="919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8090" y="1089105"/>
            <a:ext cx="5993680" cy="49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000">
        <p14:flash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gag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475" y="6019800"/>
            <a:ext cx="557213" cy="557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651" y="619125"/>
            <a:ext cx="8042366" cy="57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x_1m31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155" y="59786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000">
        <p14:flash/>
      </p:transition>
    </mc:Choice>
    <mc:Fallback xmlns="">
      <p:transition spd="slow" advTm="9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36</Words>
  <Application>Microsoft Office PowerPoint</Application>
  <PresentationFormat>Custom</PresentationFormat>
  <Paragraphs>6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UỶ BAN NHÂN DÂN QUẬN LONG BIÊN TRƯỜNG MẦM NON LONG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QUẬN LONG BIÊN TRƯỜNG MẦM NON LONG BIÊN</dc:title>
  <dc:creator>Admin</dc:creator>
  <cp:lastModifiedBy>Techsi.vn</cp:lastModifiedBy>
  <cp:revision>15</cp:revision>
  <dcterms:created xsi:type="dcterms:W3CDTF">2022-10-31T06:40:44Z</dcterms:created>
  <dcterms:modified xsi:type="dcterms:W3CDTF">2022-11-15T04:06:20Z</dcterms:modified>
</cp:coreProperties>
</file>