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267" r:id="rId12"/>
    <p:sldId id="296" r:id="rId13"/>
    <p:sldId id="316" r:id="rId14"/>
    <p:sldId id="317" r:id="rId15"/>
    <p:sldId id="318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30"/>
    <a:srgbClr val="00B050"/>
    <a:srgbClr val="D1B2E8"/>
    <a:srgbClr val="FDFEFF"/>
    <a:srgbClr val="4F4216"/>
    <a:srgbClr val="CBA300"/>
    <a:srgbClr val="504415"/>
    <a:srgbClr val="FFFFFF"/>
    <a:srgbClr val="AA8800"/>
    <a:srgbClr val="846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56" autoAdjust="0"/>
  </p:normalViewPr>
  <p:slideViewPr>
    <p:cSldViewPr snapToGrid="0" showGuides="1">
      <p:cViewPr varScale="1">
        <p:scale>
          <a:sx n="80" d="100"/>
          <a:sy n="80" d="100"/>
        </p:scale>
        <p:origin x="7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4589-6BF3-471A-84BA-D3BE9BB0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4DDE-1E9B-40AA-9C41-29E49B101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4B085-0EAD-463B-A10F-E600EF4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357C-86B5-4950-818D-2DFEEA60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8416-DBCB-42C4-87AC-EA75298E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A7A4-64F9-41FE-9AED-9F65C0B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20B8-2A8F-4CE1-B88E-1E3B5B43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68EF-0541-48C5-8C33-FA234BAF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2458-C90E-40B4-AEC6-66A12876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742E-29D1-4AFA-8AC9-C2DF0DDC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92976-EDFC-46E3-B742-E5FC4FC18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7D455-E69D-46FE-888F-CC6DBEB8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5B90-CF6A-4B7F-AD30-CB667C50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28A6-40EC-412E-A880-DAEBA76E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B2C3-69C7-459C-AE3C-F3E3CBB2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6948-B314-4344-88FC-06610BA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A19-657C-42D8-A0A9-BEA982F2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92B6-2FC2-4CD3-A04C-90220DA6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29CB-408E-448A-B8F5-5E29081D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186E-3094-412E-A765-10593DEF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1B78-C39E-43A4-A1F4-EF30787F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99C1-70B4-42B9-AF5E-420323A4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66D3-11BD-4995-B445-FE29847D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B92F-D6B9-44A0-9767-F27FFB37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C3B7A-227C-40D7-BA58-6B01A97F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59B-7E5A-4A94-A09D-86B77DBB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C4AC-68F1-4D6E-B38C-EF86A38E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90F-1E0A-4554-A3B0-9FF439E9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0F62-12A2-4C0A-B0D6-FF3A2AD8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44B1-6B3E-4D70-9A1C-E628884D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F3BE6-6593-425C-9BBC-F8E7F01E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5D5-6EC4-4130-BA61-D9184B54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37297-7BAD-4350-A32F-FE1B39F8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B75E-6374-4DA9-B40B-A49A83A3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36C8A-144A-475A-836E-C4EBE41C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CA357-3F92-4B6C-A53C-B78D3AD8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AA761-1E9E-4872-997F-0E4A813B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CAB94-7E08-4635-8134-3DB6CCCE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4E68D-6BA5-4F24-A713-8CB1727F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D782-2144-4905-A318-C3D3165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C11D0-6449-4473-B8F2-FDC34A22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30E6-839B-46AC-AF25-47B5BDB4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EEA9D-F906-4622-B77D-75F0500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10176-81BD-4CDE-BB37-D08C95FF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3A0D6-D966-4F94-81F0-34711B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BED0-6CAF-4687-B649-DB36927D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D689-B685-478D-A7F0-62E34DA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7303-2D02-4C68-BE82-8C6A7222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86EF2-0D90-4650-9D79-08794C60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7DDBC-8D7A-4F8D-B2BA-F8F62382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4430-58BD-4B16-8F34-9583C625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10A8-0AEB-4890-BB44-145AE9B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9795-F5B1-46B7-AE92-2EC408D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CF303-8AE9-4FF5-B1F6-A9191C53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1AE19-8552-4F2B-B4A7-AD522BD5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E12B-A2C2-4842-A629-2BA7ECE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00CF-7803-4565-A74D-707E2F65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39BE1-6926-4062-8D32-2A084E1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D50C1-F4B9-4B9A-B802-76716BEB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0659-58FA-47C9-B8B7-20054D74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6D82-A285-4383-BC9A-9D2A9F4A1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C8CC-8DF7-4E5A-91EA-F0DEC76C95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AE01-68F4-40BD-9316-0E75AD39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CA4C-2B84-4F5A-8F74-56A27C1F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6853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33169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Ngày Tết Trung Thu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Lứa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( 4- 5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3196" y="1252211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học</a:t>
            </a:r>
            <a:r>
              <a:rPr lang="en-US">
                <a:solidFill>
                  <a:srgbClr val="7030A0"/>
                </a:solidFill>
              </a:rPr>
              <a:t> 2022 - 2023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37E5B-910C-B80F-6E1E-76DDFD6E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2"/>
            <a:ext cx="6858001" cy="12192002"/>
          </a:xfrm>
          <a:prstGeom prst="rect">
            <a:avLst/>
          </a:prstGeom>
        </p:spPr>
      </p:pic>
      <p:pic>
        <p:nvPicPr>
          <p:cNvPr id="27" name="Picture 26" descr="A picture containing food, indoor, dessert, cream&#10;&#10;Description automatically generated">
            <a:extLst>
              <a:ext uri="{FF2B5EF4-FFF2-40B4-BE49-F238E27FC236}">
                <a16:creationId xmlns:a16="http://schemas.microsoft.com/office/drawing/2014/main" id="{F0BB7111-8BF3-43F7-90BD-E5311A04E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36" y="130820"/>
            <a:ext cx="7684459" cy="50618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EAA3CF-CCB7-9707-F832-0F1F4B72CC3E}"/>
              </a:ext>
            </a:extLst>
          </p:cNvPr>
          <p:cNvSpPr txBox="1"/>
          <p:nvPr/>
        </p:nvSpPr>
        <p:spPr>
          <a:xfrm>
            <a:off x="4160619" y="5425253"/>
            <a:ext cx="3870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#9Slide05 Garris" pitchFamily="2" charset="0"/>
              </a:rPr>
              <a:t>Bánh dẻo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CCDD43F-4B1F-153F-D7A2-D6F1B7545E0B}"/>
              </a:ext>
            </a:extLst>
          </p:cNvPr>
          <p:cNvSpPr/>
          <p:nvPr/>
        </p:nvSpPr>
        <p:spPr>
          <a:xfrm>
            <a:off x="3130658" y="2758699"/>
            <a:ext cx="1472339" cy="294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361925-FFE7-4797-52DD-9D86310D935A}"/>
              </a:ext>
            </a:extLst>
          </p:cNvPr>
          <p:cNvSpPr txBox="1"/>
          <p:nvPr/>
        </p:nvSpPr>
        <p:spPr>
          <a:xfrm>
            <a:off x="371753" y="2544242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Nhân bánh</a:t>
            </a: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C32C4E24-84EB-EF26-5588-15137D4BF45B}"/>
              </a:ext>
            </a:extLst>
          </p:cNvPr>
          <p:cNvSpPr/>
          <p:nvPr/>
        </p:nvSpPr>
        <p:spPr>
          <a:xfrm>
            <a:off x="7814910" y="2883972"/>
            <a:ext cx="1580827" cy="2634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999F57-2128-FBD1-145E-484C0FDDAF2B}"/>
              </a:ext>
            </a:extLst>
          </p:cNvPr>
          <p:cNvSpPr txBox="1"/>
          <p:nvPr/>
        </p:nvSpPr>
        <p:spPr>
          <a:xfrm>
            <a:off x="9432838" y="2661765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Vỏ bánh</a:t>
            </a:r>
          </a:p>
        </p:txBody>
      </p:sp>
    </p:spTree>
    <p:extLst>
      <p:ext uri="{BB962C8B-B14F-4D97-AF65-F5344CB8AC3E}">
        <p14:creationId xmlns:p14="http://schemas.microsoft.com/office/powerpoint/2010/main" val="18678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D10B1-B16A-42DA-95FA-3D8C3820AE40}"/>
              </a:ext>
            </a:extLst>
          </p:cNvPr>
          <p:cNvSpPr txBox="1"/>
          <p:nvPr/>
        </p:nvSpPr>
        <p:spPr>
          <a:xfrm>
            <a:off x="1789176" y="2363724"/>
            <a:ext cx="8613648" cy="21305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#9Slide05 Authentica Regular" pitchFamily="2" charset="0"/>
              </a:rPr>
              <a:t>TRÒ CHƠI:BÉ TÀI GIỎI</a:t>
            </a:r>
          </a:p>
        </p:txBody>
      </p:sp>
    </p:spTree>
    <p:extLst>
      <p:ext uri="{BB962C8B-B14F-4D97-AF65-F5344CB8AC3E}">
        <p14:creationId xmlns:p14="http://schemas.microsoft.com/office/powerpoint/2010/main" val="65185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0508F-2790-46EC-9058-3A1648D6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523" cy="6961853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434823E-9971-0163-2D61-952FA184A747}"/>
              </a:ext>
            </a:extLst>
          </p:cNvPr>
          <p:cNvSpPr/>
          <p:nvPr/>
        </p:nvSpPr>
        <p:spPr>
          <a:xfrm>
            <a:off x="1815698" y="135220"/>
            <a:ext cx="7780149" cy="2832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05E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#9Slide05 Fourth" panose="00000500000000000000" pitchFamily="2" charset="0"/>
              </a:rPr>
              <a:t>Tết Trung Thu diễn ra vào tháng nào?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23A7A4-C0D9-E407-3696-2CF783D87EEF}"/>
              </a:ext>
            </a:extLst>
          </p:cNvPr>
          <p:cNvGrpSpPr/>
          <p:nvPr/>
        </p:nvGrpSpPr>
        <p:grpSpPr>
          <a:xfrm>
            <a:off x="931315" y="2967534"/>
            <a:ext cx="3959263" cy="3755246"/>
            <a:chOff x="931315" y="2967534"/>
            <a:chExt cx="3959263" cy="3755246"/>
          </a:xfrm>
        </p:grpSpPr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id="{7653385A-1D5C-242B-52ED-5B9D3D642A34}"/>
                </a:ext>
              </a:extLst>
            </p:cNvPr>
            <p:cNvSpPr/>
            <p:nvPr/>
          </p:nvSpPr>
          <p:spPr>
            <a:xfrm>
              <a:off x="931315" y="2967534"/>
              <a:ext cx="3959263" cy="3755246"/>
            </a:xfrm>
            <a:prstGeom prst="star6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#9Slide05 Fourth" panose="00000500000000000000" pitchFamily="2" charset="0"/>
                </a:rPr>
                <a:t>Rằm tháng 8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0140AC-3E9A-A476-FE5A-609112805F2F}"/>
                </a:ext>
              </a:extLst>
            </p:cNvPr>
            <p:cNvSpPr/>
            <p:nvPr/>
          </p:nvSpPr>
          <p:spPr>
            <a:xfrm>
              <a:off x="2543687" y="3867462"/>
              <a:ext cx="734518" cy="53964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2D44A8-00A6-7DDD-4407-8456BC7FFEAC}"/>
              </a:ext>
            </a:extLst>
          </p:cNvPr>
          <p:cNvGrpSpPr/>
          <p:nvPr/>
        </p:nvGrpSpPr>
        <p:grpSpPr>
          <a:xfrm>
            <a:off x="6442770" y="2967534"/>
            <a:ext cx="3959263" cy="3755246"/>
            <a:chOff x="6442770" y="2967534"/>
            <a:chExt cx="3959263" cy="3755246"/>
          </a:xfrm>
        </p:grpSpPr>
        <p:sp>
          <p:nvSpPr>
            <p:cNvPr id="6" name="Star: 6 Points 5">
              <a:extLst>
                <a:ext uri="{FF2B5EF4-FFF2-40B4-BE49-F238E27FC236}">
                  <a16:creationId xmlns:a16="http://schemas.microsoft.com/office/drawing/2014/main" id="{7E299E20-D56F-7E38-8696-7242D033B9A7}"/>
                </a:ext>
              </a:extLst>
            </p:cNvPr>
            <p:cNvSpPr/>
            <p:nvPr/>
          </p:nvSpPr>
          <p:spPr>
            <a:xfrm>
              <a:off x="6442770" y="2967534"/>
              <a:ext cx="3959263" cy="3755246"/>
            </a:xfrm>
            <a:prstGeom prst="star6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#9Slide05 Fourth" panose="00000500000000000000" pitchFamily="2" charset="0"/>
                </a:rPr>
                <a:t>Rằm tháng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81A074-BD8C-F6A6-5B96-3B57B12A5B5A}"/>
                </a:ext>
              </a:extLst>
            </p:cNvPr>
            <p:cNvSpPr/>
            <p:nvPr/>
          </p:nvSpPr>
          <p:spPr>
            <a:xfrm>
              <a:off x="8055142" y="3867462"/>
              <a:ext cx="734518" cy="53964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0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6C248F8-69F7-8BB8-3CF4-BA0F78065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39213-F53C-A9A5-C116-6BB4A5BDB5F7}"/>
              </a:ext>
            </a:extLst>
          </p:cNvPr>
          <p:cNvSpPr txBox="1"/>
          <p:nvPr/>
        </p:nvSpPr>
        <p:spPr>
          <a:xfrm>
            <a:off x="2023671" y="104932"/>
            <a:ext cx="7585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#9Slide05 Fourth" panose="00000500000000000000" pitchFamily="2" charset="0"/>
              </a:rPr>
              <a:t>Trong ngày Tết Trung Thu các bạn nhỏ thường làm gì?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EF0191-E0C0-4E3A-6BA3-2982D6B594D0}"/>
              </a:ext>
            </a:extLst>
          </p:cNvPr>
          <p:cNvGrpSpPr/>
          <p:nvPr/>
        </p:nvGrpSpPr>
        <p:grpSpPr>
          <a:xfrm>
            <a:off x="414728" y="2308484"/>
            <a:ext cx="5546361" cy="4444584"/>
            <a:chOff x="414728" y="2308484"/>
            <a:chExt cx="5546361" cy="4444584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B45237F7-6770-230D-1004-BC9DF71B22C3}"/>
                </a:ext>
              </a:extLst>
            </p:cNvPr>
            <p:cNvSpPr/>
            <p:nvPr/>
          </p:nvSpPr>
          <p:spPr>
            <a:xfrm>
              <a:off x="414728" y="2308484"/>
              <a:ext cx="5546361" cy="444458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Fourth" panose="00000500000000000000" pitchFamily="2" charset="0"/>
                  <a:ea typeface="+mn-ea"/>
                  <a:cs typeface="+mn-cs"/>
                </a:rPr>
                <a:t>Được mừng tuổi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235DA-5945-00E0-89F0-D3B3330E8F37}"/>
                </a:ext>
              </a:extLst>
            </p:cNvPr>
            <p:cNvSpPr/>
            <p:nvPr/>
          </p:nvSpPr>
          <p:spPr>
            <a:xfrm>
              <a:off x="2820649" y="3395272"/>
              <a:ext cx="734518" cy="53964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1</a:t>
              </a:r>
            </a:p>
          </p:txBody>
        </p:sp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5933F7D-C156-7FC7-29A1-5E5A44EC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42" y="4736889"/>
              <a:ext cx="1858782" cy="139408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A976EC-66EF-C519-2F4C-3A86F0982C22}"/>
              </a:ext>
            </a:extLst>
          </p:cNvPr>
          <p:cNvGrpSpPr/>
          <p:nvPr/>
        </p:nvGrpSpPr>
        <p:grpSpPr>
          <a:xfrm>
            <a:off x="6375817" y="2308484"/>
            <a:ext cx="5546361" cy="4444584"/>
            <a:chOff x="6375817" y="2308484"/>
            <a:chExt cx="5546361" cy="4444584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E78F360-8F22-2390-5A6F-BBB542C4FB74}"/>
                </a:ext>
              </a:extLst>
            </p:cNvPr>
            <p:cNvSpPr/>
            <p:nvPr/>
          </p:nvSpPr>
          <p:spPr>
            <a:xfrm>
              <a:off x="6375817" y="2308484"/>
              <a:ext cx="5546361" cy="444458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#9Slide05 Fourth" panose="00000500000000000000" pitchFamily="2" charset="0"/>
                </a:rPr>
                <a:t>Đi rước đèn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F20E6E-A286-817F-7D4B-DD0D795EBA26}"/>
                </a:ext>
              </a:extLst>
            </p:cNvPr>
            <p:cNvSpPr/>
            <p:nvPr/>
          </p:nvSpPr>
          <p:spPr>
            <a:xfrm>
              <a:off x="8781738" y="3395272"/>
              <a:ext cx="734518" cy="53964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2</a:t>
              </a:r>
            </a:p>
          </p:txBody>
        </p:sp>
        <p:pic>
          <p:nvPicPr>
            <p:cNvPr id="14" name="Picture 13" descr="A picture containing indoor, doll, toy&#10;&#10;Description automatically generated">
              <a:extLst>
                <a:ext uri="{FF2B5EF4-FFF2-40B4-BE49-F238E27FC236}">
                  <a16:creationId xmlns:a16="http://schemas.microsoft.com/office/drawing/2014/main" id="{27A9AECD-58DC-CE72-305F-1D2661AE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816" y="4781860"/>
              <a:ext cx="2067840" cy="139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8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B5844B5-CB8F-BF3F-B739-1E87EFA21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B4378-4F1B-435C-B431-1B5986929CE7}"/>
              </a:ext>
            </a:extLst>
          </p:cNvPr>
          <p:cNvSpPr txBox="1"/>
          <p:nvPr/>
        </p:nvSpPr>
        <p:spPr>
          <a:xfrm>
            <a:off x="2458387" y="194873"/>
            <a:ext cx="764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#9Slide05 Fourth" panose="00000500000000000000" pitchFamily="2" charset="0"/>
              </a:rPr>
              <a:t>Loại bánh nào là loại bánh đặc trưng cho ngày Tết Trung Thu?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DCFFB9-F7F6-29DD-8C6D-A14BDDF46009}"/>
              </a:ext>
            </a:extLst>
          </p:cNvPr>
          <p:cNvGrpSpPr/>
          <p:nvPr/>
        </p:nvGrpSpPr>
        <p:grpSpPr>
          <a:xfrm>
            <a:off x="429720" y="1611443"/>
            <a:ext cx="5881140" cy="5881140"/>
            <a:chOff x="429720" y="1611443"/>
            <a:chExt cx="5881140" cy="5881140"/>
          </a:xfrm>
        </p:grpSpPr>
        <p:pic>
          <p:nvPicPr>
            <p:cNvPr id="8" name="Picture 7" descr="A picture containing accessory, flower, necklet&#10;&#10;Description automatically generated">
              <a:extLst>
                <a:ext uri="{FF2B5EF4-FFF2-40B4-BE49-F238E27FC236}">
                  <a16:creationId xmlns:a16="http://schemas.microsoft.com/office/drawing/2014/main" id="{6DA24DF1-5937-7385-ABF3-017DDE439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20" y="1611443"/>
              <a:ext cx="5881140" cy="588114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43B0EC-A9A2-42AB-77C7-87CB139B4FC1}"/>
                </a:ext>
              </a:extLst>
            </p:cNvPr>
            <p:cNvGrpSpPr/>
            <p:nvPr/>
          </p:nvGrpSpPr>
          <p:grpSpPr>
            <a:xfrm>
              <a:off x="1992444" y="2783864"/>
              <a:ext cx="2755691" cy="3014138"/>
              <a:chOff x="1992444" y="2783864"/>
              <a:chExt cx="2755691" cy="301413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9E3766-3D08-1E22-BE7B-49A9250D091A}"/>
                  </a:ext>
                </a:extLst>
              </p:cNvPr>
              <p:cNvSpPr/>
              <p:nvPr/>
            </p:nvSpPr>
            <p:spPr>
              <a:xfrm>
                <a:off x="2910590" y="2783864"/>
                <a:ext cx="567128" cy="39723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F9BC1F-54BC-EE71-F7EF-7B424D1DE795}"/>
                  </a:ext>
                </a:extLst>
              </p:cNvPr>
              <p:cNvSpPr txBox="1"/>
              <p:nvPr/>
            </p:nvSpPr>
            <p:spPr>
              <a:xfrm>
                <a:off x="1992444" y="3181103"/>
                <a:ext cx="27556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#9Slide05 Fourth" panose="00000500000000000000" pitchFamily="2" charset="0"/>
                  </a:rPr>
                  <a:t>Bánh chưng, bánh dày.</a:t>
                </a:r>
              </a:p>
            </p:txBody>
          </p:sp>
          <p:pic>
            <p:nvPicPr>
              <p:cNvPr id="17" name="Picture 16" descr="A picture containing food, table, plate, meal&#10;&#10;Description automatically generated">
                <a:extLst>
                  <a:ext uri="{FF2B5EF4-FFF2-40B4-BE49-F238E27FC236}">
                    <a16:creationId xmlns:a16="http://schemas.microsoft.com/office/drawing/2014/main" id="{D22ABE5A-8D41-9E51-10DE-19E7CFA5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2444" y="4525027"/>
                <a:ext cx="2434652" cy="1272975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934338-A47A-A77A-9DA1-38E988E603A5}"/>
              </a:ext>
            </a:extLst>
          </p:cNvPr>
          <p:cNvGrpSpPr/>
          <p:nvPr/>
        </p:nvGrpSpPr>
        <p:grpSpPr>
          <a:xfrm>
            <a:off x="6096000" y="1611443"/>
            <a:ext cx="5881140" cy="5881140"/>
            <a:chOff x="6096000" y="1611443"/>
            <a:chExt cx="5881140" cy="5881140"/>
          </a:xfrm>
        </p:grpSpPr>
        <p:pic>
          <p:nvPicPr>
            <p:cNvPr id="9" name="Picture 8" descr="A picture containing accessory, flower, necklet&#10;&#10;Description automatically generated">
              <a:extLst>
                <a:ext uri="{FF2B5EF4-FFF2-40B4-BE49-F238E27FC236}">
                  <a16:creationId xmlns:a16="http://schemas.microsoft.com/office/drawing/2014/main" id="{C618861D-1423-051D-D17B-BB2949055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11443"/>
              <a:ext cx="5881140" cy="58811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329467-3F09-1602-9282-D1D8A2B753B5}"/>
                </a:ext>
              </a:extLst>
            </p:cNvPr>
            <p:cNvGrpSpPr/>
            <p:nvPr/>
          </p:nvGrpSpPr>
          <p:grpSpPr>
            <a:xfrm>
              <a:off x="7828394" y="2783863"/>
              <a:ext cx="2371162" cy="3014139"/>
              <a:chOff x="7828394" y="2783863"/>
              <a:chExt cx="2371162" cy="30141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72C1DC-39FF-0063-BC48-C239841C88DB}"/>
                  </a:ext>
                </a:extLst>
              </p:cNvPr>
              <p:cNvSpPr/>
              <p:nvPr/>
            </p:nvSpPr>
            <p:spPr>
              <a:xfrm>
                <a:off x="8645578" y="2783863"/>
                <a:ext cx="567128" cy="39723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85586-5F1C-CD29-8522-FC4D4DC5F8DA}"/>
                  </a:ext>
                </a:extLst>
              </p:cNvPr>
              <p:cNvSpPr txBox="1"/>
              <p:nvPr/>
            </p:nvSpPr>
            <p:spPr>
              <a:xfrm>
                <a:off x="7828394" y="3181103"/>
                <a:ext cx="23711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#9Slide05 Fourth" panose="00000500000000000000" pitchFamily="2" charset="0"/>
                  </a:rPr>
                  <a:t>Bánh nướng,</a:t>
                </a:r>
              </a:p>
              <a:p>
                <a:r>
                  <a:rPr lang="en-US" sz="3600" b="1">
                    <a:solidFill>
                      <a:srgbClr val="FF0000"/>
                    </a:solidFill>
                    <a:latin typeface="#9Slide05 Fourth" panose="00000500000000000000" pitchFamily="2" charset="0"/>
                  </a:rPr>
                  <a:t>Bánh dẻo</a:t>
                </a:r>
              </a:p>
            </p:txBody>
          </p:sp>
          <p:pic>
            <p:nvPicPr>
              <p:cNvPr id="22" name="Picture 21" descr="A picture containing food, table, coffee, cup&#10;&#10;Description automatically generated">
                <a:extLst>
                  <a:ext uri="{FF2B5EF4-FFF2-40B4-BE49-F238E27FC236}">
                    <a16:creationId xmlns:a16="http://schemas.microsoft.com/office/drawing/2014/main" id="{BBFA202A-AFED-E200-7035-015B4CBE3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3584" y="4525027"/>
                <a:ext cx="2325972" cy="12729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76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5FE790A-26F9-3FDC-E708-7FD7E110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397D5C-51AB-2779-6511-41F8CA1D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t next to a white wall&#10;&#10;Description automatically generated with low confidence">
            <a:extLst>
              <a:ext uri="{FF2B5EF4-FFF2-40B4-BE49-F238E27FC236}">
                <a16:creationId xmlns:a16="http://schemas.microsoft.com/office/drawing/2014/main" id="{7515C67C-E460-7E14-9E8A-5B4E51A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7470775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F29FBF8-80FD-A3B6-7144-5C7BBCF0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2" b="90830" l="9429" r="90000">
                        <a14:foregroundMark x1="71286" y1="46367" x2="75000" y2="31142"/>
                        <a14:foregroundMark x1="75000" y1="31142" x2="81571" y2="42734"/>
                        <a14:foregroundMark x1="81571" y1="42734" x2="84286" y2="60208"/>
                        <a14:foregroundMark x1="84286" y1="60208" x2="79429" y2="65398"/>
                        <a14:foregroundMark x1="22714" y1="90830" x2="26714" y2="91003"/>
                        <a14:foregroundMark x1="9429" y1="76817" x2="9540" y2="80606"/>
                        <a14:foregroundMark x1="21000" y1="20761" x2="35286" y2="20934"/>
                        <a14:foregroundMark x1="35286" y1="20934" x2="46286" y2="19204"/>
                        <a14:foregroundMark x1="28714" y1="20242" x2="33429" y2="19723"/>
                        <a14:foregroundMark x1="37429" y1="19377" x2="38286" y2="19377"/>
                        <a14:foregroundMark x1="39143" y1="18858" x2="42571" y2="18339"/>
                        <a14:backgroundMark x1="9857" y1="81142" x2="9857" y2="81142"/>
                        <a14:backgroundMark x1="9429" y1="80623" x2="9571" y2="82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3074002"/>
            <a:ext cx="4767263" cy="3936397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64C09B58-9FBF-812E-CD65-76907623C93F}"/>
              </a:ext>
            </a:extLst>
          </p:cNvPr>
          <p:cNvSpPr/>
          <p:nvPr/>
        </p:nvSpPr>
        <p:spPr>
          <a:xfrm>
            <a:off x="4914900" y="1700212"/>
            <a:ext cx="5715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7 IcielNabila" pitchFamily="2" charset="0"/>
              </a:rPr>
              <a:t>Tết Trung Thu diễn ra vào tháng mấy?</a:t>
            </a:r>
          </a:p>
        </p:txBody>
      </p:sp>
    </p:spTree>
    <p:extLst>
      <p:ext uri="{BB962C8B-B14F-4D97-AF65-F5344CB8AC3E}">
        <p14:creationId xmlns:p14="http://schemas.microsoft.com/office/powerpoint/2010/main" val="17695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EA3094EA-6AB1-3512-AA3E-D878B53C0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7048500"/>
          </a:xfrm>
          <a:prstGeom prst="rect">
            <a:avLst/>
          </a:prstGeom>
        </p:spPr>
      </p:pic>
      <p:pic>
        <p:nvPicPr>
          <p:cNvPr id="7" name="Picture 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843B505A-43A5-EBB9-7B67-901DB875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730" r="96206">
                        <a14:foregroundMark x1="71768" y1="42900" x2="60836" y2="45150"/>
                        <a14:foregroundMark x1="60836" y1="45150" x2="51897" y2="39450"/>
                        <a14:foregroundMark x1="51897" y1="39450" x2="54019" y2="52150"/>
                        <a14:foregroundMark x1="54019" y1="52150" x2="52797" y2="54400"/>
                        <a14:foregroundMark x1="43666" y1="39800" x2="44952" y2="48900"/>
                        <a14:foregroundMark x1="44952" y1="48900" x2="48939" y2="56350"/>
                        <a14:foregroundMark x1="48939" y1="56350" x2="58135" y2="60300"/>
                        <a14:foregroundMark x1="58135" y1="60300" x2="67267" y2="58150"/>
                        <a14:foregroundMark x1="67267" y1="58150" x2="69132" y2="47450"/>
                        <a14:foregroundMark x1="69132" y1="47450" x2="67781" y2="46900"/>
                        <a14:foregroundMark x1="71254" y1="38750" x2="73376" y2="45400"/>
                        <a14:foregroundMark x1="70997" y1="54600" x2="70740" y2="59400"/>
                        <a14:foregroundMark x1="72090" y1="48950" x2="75048" y2="56150"/>
                        <a14:foregroundMark x1="75048" y1="56150" x2="74469" y2="56650"/>
                        <a14:foregroundMark x1="73698" y1="48550" x2="75820" y2="54400"/>
                        <a14:foregroundMark x1="75305" y1="47500" x2="76913" y2="43150"/>
                        <a14:foregroundMark x1="77942" y1="42900" x2="75305" y2="47500"/>
                        <a14:foregroundMark x1="74984" y1="49800" x2="75305" y2="51650"/>
                        <a14:foregroundMark x1="75820" y1="50200" x2="74341" y2="57200"/>
                        <a14:foregroundMark x1="74341" y1="57200" x2="72862" y2="59150"/>
                        <a14:foregroundMark x1="15241" y1="32300" x2="15241" y2="32300"/>
                        <a14:foregroundMark x1="51961" y1="30850" x2="51961" y2="30850"/>
                        <a14:foregroundMark x1="80900" y1="34150" x2="80900" y2="34150"/>
                        <a14:foregroundMark x1="88939" y1="37700" x2="88939" y2="37700"/>
                        <a14:foregroundMark x1="83601" y1="45650" x2="83601" y2="45650"/>
                        <a14:foregroundMark x1="91383" y1="44600" x2="91383" y2="44600"/>
                        <a14:foregroundMark x1="90804" y1="53550" x2="90804" y2="53550"/>
                        <a14:foregroundMark x1="86817" y1="59600" x2="86817" y2="59600"/>
                        <a14:foregroundMark x1="85981" y1="60400" x2="85981" y2="60400"/>
                        <a14:foregroundMark x1="86817" y1="68950" x2="88167" y2="68550"/>
                        <a14:foregroundMark x1="94855" y1="67700" x2="96206" y2="67300"/>
                        <a14:foregroundMark x1="22508" y1="71050" x2="27588" y2="66050"/>
                        <a14:foregroundMark x1="20643" y1="40400" x2="20064" y2="44600"/>
                        <a14:foregroundMark x1="10675" y1="70400" x2="10675" y2="70400"/>
                        <a14:foregroundMark x1="6688" y1="53750" x2="6688" y2="53750"/>
                        <a14:foregroundMark x1="6945" y1="48150" x2="6945" y2="48150"/>
                        <a14:foregroundMark x1="3730" y1="59400" x2="3730" y2="59400"/>
                        <a14:foregroundMark x1="6431" y1="48350" x2="6688" y2="49400"/>
                        <a14:foregroundMark x1="3730" y1="59400" x2="3730" y2="59400"/>
                        <a14:foregroundMark x1="9068" y1="76650" x2="9904" y2="76650"/>
                        <a14:foregroundMark x1="9068" y1="76450" x2="8553" y2="76250"/>
                        <a14:foregroundMark x1="40707" y1="52900" x2="44437" y2="55000"/>
                        <a14:foregroundMark x1="38842" y1="42900" x2="42572" y2="48950"/>
                        <a14:foregroundMark x1="20643" y1="62300" x2="21415" y2="6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" y="2078503"/>
            <a:ext cx="4465628" cy="5743573"/>
          </a:xfrm>
          <a:prstGeom prst="rect">
            <a:avLst/>
          </a:prstGeom>
        </p:spPr>
      </p:pic>
      <p:pic>
        <p:nvPicPr>
          <p:cNvPr id="9" name="Picture 8" descr="A picture containing egg, vector graphics&#10;&#10;Description automatically generated">
            <a:extLst>
              <a:ext uri="{FF2B5EF4-FFF2-40B4-BE49-F238E27FC236}">
                <a16:creationId xmlns:a16="http://schemas.microsoft.com/office/drawing/2014/main" id="{C0C3E78D-ACFB-EA5E-08CE-DC94C660F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625" y1="29000" x2="43375" y2="27125"/>
                        <a14:foregroundMark x1="37750" y1="29125" x2="52125" y2="26000"/>
                        <a14:foregroundMark x1="52125" y1="26000" x2="55875" y2="26875"/>
                        <a14:foregroundMark x1="56375" y1="26250" x2="57750" y2="26625"/>
                        <a14:foregroundMark x1="82625" y1="62875" x2="82625" y2="62875"/>
                        <a14:foregroundMark x1="80125" y1="60375" x2="80125" y2="60375"/>
                        <a14:foregroundMark x1="72750" y1="64625" x2="72750" y2="64625"/>
                        <a14:foregroundMark x1="84250" y1="73375" x2="84250" y2="73375"/>
                        <a14:foregroundMark x1="82000" y1="65375" x2="82000" y2="65375"/>
                        <a14:foregroundMark x1="40875" y1="76875" x2="40875" y2="76875"/>
                        <a14:foregroundMark x1="22000" y1="72750" x2="22625" y2="72750"/>
                        <a14:foregroundMark x1="21375" y1="65875" x2="22000" y2="65875"/>
                        <a14:foregroundMark x1="19875" y1="57250" x2="21125" y2="58125"/>
                        <a14:foregroundMark x1="22750" y1="60000" x2="22750" y2="60000"/>
                        <a14:foregroundMark x1="21375" y1="59125" x2="21375" y2="60625"/>
                        <a14:foregroundMark x1="39625" y1="76250" x2="39625" y2="76250"/>
                        <a14:foregroundMark x1="38375" y1="75250" x2="43625" y2="77500"/>
                        <a14:foregroundMark x1="47375" y1="76625" x2="52000" y2="76625"/>
                        <a14:foregroundMark x1="53375" y1="74625" x2="44625" y2="76250"/>
                        <a14:foregroundMark x1="44625" y1="76250" x2="42125" y2="75000"/>
                        <a14:foregroundMark x1="44000" y1="71625" x2="50250" y2="72500"/>
                        <a14:foregroundMark x1="75125" y1="61625" x2="78375" y2="66000"/>
                        <a14:foregroundMark x1="78000" y1="60375" x2="83000" y2="62125"/>
                        <a14:foregroundMark x1="76375" y1="60250" x2="76375" y2="60250"/>
                        <a14:foregroundMark x1="78000" y1="59125" x2="78000" y2="60375"/>
                        <a14:foregroundMark x1="78000" y1="59000" x2="77375" y2="61000"/>
                        <a14:foregroundMark x1="19250" y1="54125" x2="27750" y2="55250"/>
                        <a14:foregroundMark x1="27750" y1="55250" x2="23250" y2="52750"/>
                        <a14:foregroundMark x1="21125" y1="59125" x2="20875" y2="63750"/>
                        <a14:backgroundMark x1="44187" y1="26097" x2="47000" y2="24875"/>
                        <a14:backgroundMark x1="28000" y1="33125" x2="37923" y2="28816"/>
                        <a14:backgroundMark x1="58026" y1="26264" x2="62875" y2="26875"/>
                        <a14:backgroundMark x1="47000" y1="24875" x2="48776" y2="25099"/>
                        <a14:backgroundMark x1="62875" y1="26875" x2="74875" y2="37250"/>
                        <a14:backgroundMark x1="24625" y1="61000" x2="25750" y2="64750"/>
                        <a14:backgroundMark x1="23313" y1="63125" x2="28375" y2="74375"/>
                        <a14:backgroundMark x1="26375" y1="52250" x2="26375" y2="52250"/>
                        <a14:backgroundMark x1="36125" y1="71000" x2="36125" y2="71000"/>
                        <a14:backgroundMark x1="35500" y1="71000" x2="35250" y2="74750"/>
                        <a14:backgroundMark x1="34500" y1="69125" x2="34500" y2="69125"/>
                        <a14:backgroundMark x1="61500" y1="74125" x2="75250" y2="71250"/>
                        <a14:backgroundMark x1="26125" y1="57875" x2="26125" y2="57875"/>
                        <a14:backgroundMark x1="76376" y1="66867" x2="76125" y2="68500"/>
                        <a14:backgroundMark x1="82625" y1="63750" x2="82625" y2="63750"/>
                        <a14:backgroundMark x1="53875" y1="74375" x2="53875" y2="74375"/>
                        <a14:backgroundMark x1="55750" y1="74625" x2="55750" y2="74625"/>
                        <a14:backgroundMark x1="55875" y1="75000" x2="55500" y2="74625"/>
                        <a14:backgroundMark x1="73625" y1="58375" x2="73625" y2="58375"/>
                        <a14:backgroundMark x1="73250" y1="58500" x2="73250" y2="5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-689963"/>
            <a:ext cx="2932111" cy="293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94EF4-5FFA-775E-5226-0FF727B23438}"/>
              </a:ext>
            </a:extLst>
          </p:cNvPr>
          <p:cNvSpPr txBox="1"/>
          <p:nvPr/>
        </p:nvSpPr>
        <p:spPr>
          <a:xfrm>
            <a:off x="4515803" y="2906711"/>
            <a:ext cx="684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#9Slide05 Smoothy Cursive" panose="00000500000000000000" pitchFamily="2" charset="0"/>
              </a:rPr>
              <a:t>Các hoạt động nào được diễn ra trong ngày tết Trung Thu?</a:t>
            </a:r>
          </a:p>
        </p:txBody>
      </p:sp>
    </p:spTree>
    <p:extLst>
      <p:ext uri="{BB962C8B-B14F-4D97-AF65-F5344CB8AC3E}">
        <p14:creationId xmlns:p14="http://schemas.microsoft.com/office/powerpoint/2010/main" val="10874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6FF55B-7FBD-D623-EC80-FD32BB2F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FA544-B22C-BEB8-B938-8C0A37A382F9}"/>
              </a:ext>
            </a:extLst>
          </p:cNvPr>
          <p:cNvSpPr txBox="1"/>
          <p:nvPr/>
        </p:nvSpPr>
        <p:spPr>
          <a:xfrm>
            <a:off x="6674644" y="759470"/>
            <a:ext cx="4743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Smoothy Cursive" panose="00000500000000000000" pitchFamily="2" charset="0"/>
              </a:rPr>
              <a:t>Các loại bánh đặc trưng cho ngày Tết Trung Thu là gì?</a:t>
            </a:r>
          </a:p>
        </p:txBody>
      </p:sp>
      <p:pic>
        <p:nvPicPr>
          <p:cNvPr id="10" name="Picture 9" descr="A picture containing food, table, coffee, cup&#10;&#10;Description automatically generated">
            <a:extLst>
              <a:ext uri="{FF2B5EF4-FFF2-40B4-BE49-F238E27FC236}">
                <a16:creationId xmlns:a16="http://schemas.microsoft.com/office/drawing/2014/main" id="{9507FE74-CD16-C83D-76A3-6A86063D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7" y="2698462"/>
            <a:ext cx="5314950" cy="3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AEE807C-7821-64AF-BC64-8018FC635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712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6193B-5475-BB6D-85DA-2AF15F36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72" y="-768772"/>
            <a:ext cx="7014845" cy="7014845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2E5B436-20FB-1F0B-E331-A9A9F76B1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9" b="97931" l="3000" r="97000">
                        <a14:foregroundMark x1="10778" y1="20517" x2="9444" y2="46379"/>
                        <a14:foregroundMark x1="9444" y1="46379" x2="9444" y2="46379"/>
                        <a14:foregroundMark x1="6444" y1="73621" x2="2556" y2="63103"/>
                        <a14:foregroundMark x1="2556" y1="63103" x2="1444" y2="55345"/>
                        <a14:foregroundMark x1="1444" y1="55345" x2="3111" y2="48793"/>
                        <a14:foregroundMark x1="3111" y1="48793" x2="5556" y2="46034"/>
                        <a14:foregroundMark x1="13222" y1="21552" x2="27444" y2="36897"/>
                        <a14:foregroundMark x1="27444" y1="36897" x2="27556" y2="37069"/>
                        <a14:foregroundMark x1="19222" y1="17586" x2="23667" y2="7931"/>
                        <a14:foregroundMark x1="23667" y1="7931" x2="28778" y2="4138"/>
                        <a14:foregroundMark x1="28778" y1="4138" x2="34778" y2="3276"/>
                        <a14:foregroundMark x1="34778" y1="3276" x2="41667" y2="6897"/>
                        <a14:foregroundMark x1="41667" y1="6897" x2="47778" y2="20345"/>
                        <a14:foregroundMark x1="47778" y1="20345" x2="48333" y2="22069"/>
                        <a14:foregroundMark x1="27778" y1="1724" x2="38222" y2="2759"/>
                        <a14:foregroundMark x1="38222" y1="2759" x2="47667" y2="14483"/>
                        <a14:foregroundMark x1="93444" y1="49828" x2="98667" y2="60172"/>
                        <a14:foregroundMark x1="98667" y1="60172" x2="99667" y2="70000"/>
                        <a14:foregroundMark x1="99667" y1="70000" x2="97000" y2="77759"/>
                        <a14:foregroundMark x1="97000" y1="77759" x2="93667" y2="82241"/>
                        <a14:foregroundMark x1="19222" y1="87931" x2="28889" y2="95345"/>
                        <a14:foregroundMark x1="28889" y1="95345" x2="35000" y2="92069"/>
                        <a14:foregroundMark x1="35000" y1="92069" x2="35444" y2="90862"/>
                        <a14:foregroundMark x1="24889" y1="96724" x2="29447" y2="97689"/>
                        <a14:foregroundMark x1="39667" y1="96379" x2="44222" y2="97931"/>
                        <a14:foregroundMark x1="44222" y1="97931" x2="49333" y2="97069"/>
                        <a14:backgroundMark x1="29111" y1="98621" x2="31667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68" y="3008082"/>
            <a:ext cx="5260952" cy="3390391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CB9B2C-6D72-5F3B-1F7C-15866D26A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4" y="517710"/>
            <a:ext cx="4395247" cy="5804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15D71-D776-5823-A795-14A1925BEEF6}"/>
              </a:ext>
            </a:extLst>
          </p:cNvPr>
          <p:cNvSpPr txBox="1"/>
          <p:nvPr/>
        </p:nvSpPr>
        <p:spPr>
          <a:xfrm>
            <a:off x="6368688" y="611927"/>
            <a:ext cx="582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Tết Trung Thu diễn ra vào ngày rằm tháng 8 hàng năm</a:t>
            </a:r>
          </a:p>
        </p:txBody>
      </p:sp>
    </p:spTree>
    <p:extLst>
      <p:ext uri="{BB962C8B-B14F-4D97-AF65-F5344CB8AC3E}">
        <p14:creationId xmlns:p14="http://schemas.microsoft.com/office/powerpoint/2010/main" val="23328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9 0.02801 L -0.05768 0.0458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13 0.02361 L 0.05234 0.0145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3369D91-5FA8-B378-ED85-CC63A029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7" name="Picture 6" descr="A picture containing wooden&#10;&#10;Description automatically generated">
            <a:extLst>
              <a:ext uri="{FF2B5EF4-FFF2-40B4-BE49-F238E27FC236}">
                <a16:creationId xmlns:a16="http://schemas.microsoft.com/office/drawing/2014/main" id="{54F0A436-2924-41E0-B2A7-C1F5A136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" y="1082040"/>
            <a:ext cx="4693920" cy="4693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54D2F-DCF8-6E40-0DCE-5590A564BA0E}"/>
              </a:ext>
            </a:extLst>
          </p:cNvPr>
          <p:cNvSpPr txBox="1"/>
          <p:nvPr/>
        </p:nvSpPr>
        <p:spPr>
          <a:xfrm>
            <a:off x="5903495" y="1976387"/>
            <a:ext cx="6288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Có 2 loại bánh  đặc trưng cho ngày  Tết Trung Thu. Cô đó các con đó là bánh gì?</a:t>
            </a:r>
          </a:p>
        </p:txBody>
      </p:sp>
    </p:spTree>
    <p:extLst>
      <p:ext uri="{BB962C8B-B14F-4D97-AF65-F5344CB8AC3E}">
        <p14:creationId xmlns:p14="http://schemas.microsoft.com/office/powerpoint/2010/main" val="21467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6461653-C28F-67AC-E16C-01F9CBC21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06CF1-5403-479F-7D67-39F57CBB849F}"/>
              </a:ext>
            </a:extLst>
          </p:cNvPr>
          <p:cNvSpPr txBox="1"/>
          <p:nvPr/>
        </p:nvSpPr>
        <p:spPr>
          <a:xfrm>
            <a:off x="2667000" y="381000"/>
            <a:ext cx="641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#9Slide05 Garris" pitchFamily="2" charset="0"/>
              </a:rPr>
              <a:t>Bây giờ cô cùng các con sẽ tìm hiểu về 2 loại bánh này nhé!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5A74F-950B-4526-C6EF-9D68E88057ED}"/>
              </a:ext>
            </a:extLst>
          </p:cNvPr>
          <p:cNvSpPr txBox="1"/>
          <p:nvPr/>
        </p:nvSpPr>
        <p:spPr>
          <a:xfrm>
            <a:off x="5718160" y="3173648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30E0D-63CB-C195-E8CF-732BAC5042AE}"/>
              </a:ext>
            </a:extLst>
          </p:cNvPr>
          <p:cNvGrpSpPr/>
          <p:nvPr/>
        </p:nvGrpSpPr>
        <p:grpSpPr>
          <a:xfrm>
            <a:off x="377840" y="2132136"/>
            <a:ext cx="5294294" cy="4363824"/>
            <a:chOff x="377840" y="2132136"/>
            <a:chExt cx="5294294" cy="4363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B30CDA-8AE3-2BC2-47E8-4CBEE7A170DF}"/>
                </a:ext>
              </a:extLst>
            </p:cNvPr>
            <p:cNvSpPr txBox="1"/>
            <p:nvPr/>
          </p:nvSpPr>
          <p:spPr>
            <a:xfrm>
              <a:off x="1371215" y="5726519"/>
              <a:ext cx="31309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#9Slide05 Garris" pitchFamily="2" charset="0"/>
                </a:rPr>
                <a:t>Bánh nướng</a:t>
              </a:r>
            </a:p>
          </p:txBody>
        </p:sp>
        <p:pic>
          <p:nvPicPr>
            <p:cNvPr id="15" name="Picture 14" descr="A picture containing food, dish, orange, kabob&#10;&#10;Description automatically generated">
              <a:extLst>
                <a:ext uri="{FF2B5EF4-FFF2-40B4-BE49-F238E27FC236}">
                  <a16:creationId xmlns:a16="http://schemas.microsoft.com/office/drawing/2014/main" id="{199FD91D-B498-E261-9919-D9A80864B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4" r="98125">
                          <a14:foregroundMark x1="5313" y1="22708" x2="5833" y2="76354"/>
                          <a14:foregroundMark x1="5833" y1="76354" x2="7292" y2="80104"/>
                          <a14:foregroundMark x1="1667" y1="21146" x2="208" y2="48750"/>
                          <a14:foregroundMark x1="208" y1="48750" x2="3229" y2="79583"/>
                          <a14:foregroundMark x1="95521" y1="22708" x2="98125" y2="78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3" b="16819"/>
            <a:stretch/>
          </p:blipFill>
          <p:spPr>
            <a:xfrm>
              <a:off x="377840" y="2132136"/>
              <a:ext cx="5294294" cy="336082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94EEB7-C1D9-EDDC-FAE8-2997368E8FF1}"/>
              </a:ext>
            </a:extLst>
          </p:cNvPr>
          <p:cNvGrpSpPr/>
          <p:nvPr/>
        </p:nvGrpSpPr>
        <p:grpSpPr>
          <a:xfrm>
            <a:off x="6519868" y="2132136"/>
            <a:ext cx="5294293" cy="4344864"/>
            <a:chOff x="6519868" y="2132136"/>
            <a:chExt cx="5294293" cy="43448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DB8D8C-7A1B-8212-881E-5B3CC2D84B86}"/>
                </a:ext>
              </a:extLst>
            </p:cNvPr>
            <p:cNvSpPr txBox="1"/>
            <p:nvPr/>
          </p:nvSpPr>
          <p:spPr>
            <a:xfrm>
              <a:off x="7689802" y="5707559"/>
              <a:ext cx="25346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#9Slide05 Garris" pitchFamily="2" charset="0"/>
                </a:rPr>
                <a:t>Bánh dẻo</a:t>
              </a:r>
            </a:p>
          </p:txBody>
        </p:sp>
        <p:pic>
          <p:nvPicPr>
            <p:cNvPr id="17" name="Picture 16" descr="A picture containing table, food, plate, cup&#10;&#10;Description automatically generated">
              <a:extLst>
                <a:ext uri="{FF2B5EF4-FFF2-40B4-BE49-F238E27FC236}">
                  <a16:creationId xmlns:a16="http://schemas.microsoft.com/office/drawing/2014/main" id="{3A1460C8-1C78-7F6E-44A8-5C82F3E86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868" y="2132136"/>
              <a:ext cx="5294293" cy="336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4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A4CA9E-3877-33D2-4425-D431C8046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B075D52B-5E08-8261-3D20-205E2DB1E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028" l="10000" r="97188">
                        <a14:foregroundMark x1="28359" y1="89444" x2="90938" y2="91389"/>
                        <a14:foregroundMark x1="10781" y1="93333" x2="20391" y2="63333"/>
                        <a14:foregroundMark x1="20391" y1="63333" x2="21484" y2="55139"/>
                        <a14:foregroundMark x1="10078" y1="94028" x2="40000" y2="95972"/>
                        <a14:foregroundMark x1="40000" y1="95972" x2="63203" y2="95556"/>
                        <a14:foregroundMark x1="63203" y1="95556" x2="86641" y2="95556"/>
                        <a14:foregroundMark x1="83438" y1="64306" x2="90078" y2="76250"/>
                        <a14:foregroundMark x1="90078" y1="76250" x2="93750" y2="92500"/>
                        <a14:foregroundMark x1="95234" y1="90278" x2="97188" y2="99028"/>
                        <a14:backgroundMark x1="96094" y1="79861" x2="98906" y2="86806"/>
                        <a14:backgroundMark x1="98906" y1="88333" x2="99766" y2="94028"/>
                        <a14:backgroundMark x1="84531" y1="58472" x2="97031" y2="68472"/>
                        <a14:backgroundMark x1="97031" y1="68472" x2="97188" y2="68472"/>
                        <a14:backgroundMark x1="27500" y1="23750" x2="56719" y2="21111"/>
                        <a14:backgroundMark x1="56719" y1="21111" x2="69922" y2="21111"/>
                        <a14:backgroundMark x1="47344" y1="33611" x2="62578" y2="32500"/>
                        <a14:backgroundMark x1="44531" y1="34028" x2="51563" y2="36944"/>
                        <a14:backgroundMark x1="51563" y1="36944" x2="51641" y2="37083"/>
                        <a14:backgroundMark x1="43672" y1="34444" x2="43672" y2="34444"/>
                        <a14:backgroundMark x1="42188" y1="33333" x2="46250" y2="34444"/>
                        <a14:backgroundMark x1="40234" y1="35556" x2="47109" y2="37500"/>
                        <a14:backgroundMark x1="52500" y1="44722" x2="52500" y2="44722"/>
                        <a14:backgroundMark x1="52031" y1="44028" x2="52031" y2="4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7" t="27551"/>
          <a:stretch/>
        </p:blipFill>
        <p:spPr>
          <a:xfrm>
            <a:off x="1387950" y="1069385"/>
            <a:ext cx="9416099" cy="4169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98474-66E1-79CB-EDC9-B1C0ADC73E71}"/>
              </a:ext>
            </a:extLst>
          </p:cNvPr>
          <p:cNvSpPr txBox="1"/>
          <p:nvPr/>
        </p:nvSpPr>
        <p:spPr>
          <a:xfrm>
            <a:off x="3828081" y="5540383"/>
            <a:ext cx="4200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#9Slide05 Garris" pitchFamily="2" charset="0"/>
              </a:rPr>
              <a:t>Bánh nướng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B018DA3-8F2C-ECD6-2FCB-CFFD1C056D0E}"/>
              </a:ext>
            </a:extLst>
          </p:cNvPr>
          <p:cNvSpPr/>
          <p:nvPr/>
        </p:nvSpPr>
        <p:spPr>
          <a:xfrm>
            <a:off x="4060556" y="1193369"/>
            <a:ext cx="464949" cy="12553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3FCE4-A6D2-9DE9-B9AA-05E63E58B123}"/>
              </a:ext>
            </a:extLst>
          </p:cNvPr>
          <p:cNvSpPr txBox="1"/>
          <p:nvPr/>
        </p:nvSpPr>
        <p:spPr>
          <a:xfrm>
            <a:off x="2974400" y="361499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Nhân bánh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6CA0D7-AD10-0B00-D583-A9AADD04A52C}"/>
              </a:ext>
            </a:extLst>
          </p:cNvPr>
          <p:cNvSpPr/>
          <p:nvPr/>
        </p:nvSpPr>
        <p:spPr>
          <a:xfrm>
            <a:off x="2541723" y="4324027"/>
            <a:ext cx="1518834" cy="418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A7337-FE31-2736-06A3-0E13964E1176}"/>
              </a:ext>
            </a:extLst>
          </p:cNvPr>
          <p:cNvSpPr txBox="1"/>
          <p:nvPr/>
        </p:nvSpPr>
        <p:spPr>
          <a:xfrm>
            <a:off x="236177" y="4179311"/>
            <a:ext cx="205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#9Slide05 Garris" pitchFamily="2" charset="0"/>
              </a:rPr>
              <a:t>Vỏ bánh</a:t>
            </a:r>
          </a:p>
        </p:txBody>
      </p:sp>
    </p:spTree>
    <p:extLst>
      <p:ext uri="{BB962C8B-B14F-4D97-AF65-F5344CB8AC3E}">
        <p14:creationId xmlns:p14="http://schemas.microsoft.com/office/powerpoint/2010/main" val="33339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2469</TotalTime>
  <Words>228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#9Slide05 Authentica Regular</vt:lpstr>
      <vt:lpstr>#9Slide05 Fourth</vt:lpstr>
      <vt:lpstr>#9Slide05 Garris</vt:lpstr>
      <vt:lpstr>#9Slide05 Smoothy Cursive</vt:lpstr>
      <vt:lpstr>#9Slide07 IcielNabila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137</cp:revision>
  <dcterms:created xsi:type="dcterms:W3CDTF">2022-01-06T10:53:07Z</dcterms:created>
  <dcterms:modified xsi:type="dcterms:W3CDTF">2022-10-05T13:36:54Z</dcterms:modified>
</cp:coreProperties>
</file>