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7757"/>
    <a:srgbClr val="661712"/>
    <a:srgbClr val="4A6F07"/>
    <a:srgbClr val="5B820F"/>
    <a:srgbClr val="4C7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6A77-06AF-4BB4-9631-41B247E1A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9F3B9-78F9-4111-B075-0E01D7D19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37EFD-6290-4F9D-A301-116E83E8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ED97B-24A7-4F45-A943-07EDD834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1ED0-D713-4205-A2FD-832CC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0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AB89-62DD-4F8D-AC87-2011255A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D2E1A-981C-43CA-B568-2A0056E91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D9CDE-0517-4EDF-AB3A-3A3C3F61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35368-6948-4DFB-941E-B88430C0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07C5-3185-4612-A6A7-090AA393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6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9E118-021A-41E3-9F47-B146E2F9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30A9A-E324-4BC7-899A-61D7F225C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D3D8D-0861-460F-B8BD-3E5900A7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4D260-F5B7-4C30-AD65-8B85DF64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040CE-00AD-4AA8-9ED2-A2058DF4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5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3A6B2-2456-4790-AEAC-175040FE9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7847E-AFB2-4D67-8962-A69EDF8B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20BAB-F398-40F8-B388-E7F2DC30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DEC87-5ADC-46CD-B079-47E9967E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6E89F-95B4-4A60-B3FE-C080067D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EAB4-D93B-4CA4-9C55-F4539AF7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7941-6D11-4CB8-8678-08E544B1C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CD5A9-621A-444E-B26B-B761EF18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61005-B9E8-431E-8987-7DA05D10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F6776-7994-498A-BE49-D66832B1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9511-A557-4255-AE9B-CAFF58C3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C753-8A34-4878-A29B-9B836FD1F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B09E8-FF5B-479A-9EEB-F3E35F6F0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F1B0-9F26-49BD-9368-C40A90E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02587-6099-4D8B-8151-6A98295C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602DB-28FD-4539-A3E0-9834F28A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6641-1707-4559-9080-F8666CC9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7481F-12EE-4302-8F64-5E776FDC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A6131-D9D8-434A-A550-C829342B1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9A43F-0D6B-47B1-9499-3E32DF68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712C1-C8B8-475A-A275-FE5B75232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79ADA-B45A-4AF4-8D8F-C18E53DA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A710C-8DE0-4582-ABBE-3E3A6E14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E645C-76A0-43A3-9B81-3754F7C7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0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DFFC6-552F-45EF-9A09-DFE402E3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69DAC-610D-458B-B092-A095F8C7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12473-A38C-459E-A7AE-6E9EF7C8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916C-0B10-4B0C-8603-DBA61D62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8C5E8-BE13-46C6-85C9-94B230AB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C47C1-20EF-452A-B904-FA058ECE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1B2ED-0E57-4F48-AC53-E317D09F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9356-335D-4D02-9588-B8AC93B2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8CEC-DC5E-4DDB-A990-7B6A626D6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48965-8EB8-4AFC-815A-F4AB1D27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8DE16-B5CE-4888-AC5D-CEB14BCA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A5026-3742-4773-9B5E-C878E2A3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D15A2-CC67-4222-8CAC-540C020D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9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4622-7467-4D45-94C0-44EADDA1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D66A0-C07F-4759-B273-2F609E160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0A610-7BA3-45F6-BCB2-EA17C7FCD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B4F6-53F3-442A-A8AE-AA7E151F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B23E0-FE12-41F0-B896-C08EBDC1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0D895-D9D6-45B3-AE80-3E63299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C203E-900F-4EFD-83A2-56E1D952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BA5F-93E0-4631-9314-78FE8031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87803-6620-4553-8B24-C5CD3787F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284E-5912-44F7-B922-84BCFA09FF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79DDC-C1C7-4675-AD2E-AB103E084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0B25A-B768-46D5-84D4-36FF5CF13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DD62E-7BA8-4C7B-87D9-D8DA028BA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3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5" Type="http://schemas.microsoft.com/office/2007/relationships/media" Target="../media/media4.mp3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8.jf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fif"/><Relationship Id="rId5" Type="http://schemas.openxmlformats.org/officeDocument/2006/relationships/image" Target="../media/image14.jf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76041B3-BCD5-43F3-A834-B716CCA17E92}"/>
              </a:ext>
            </a:extLst>
          </p:cNvPr>
          <p:cNvGrpSpPr/>
          <p:nvPr/>
        </p:nvGrpSpPr>
        <p:grpSpPr>
          <a:xfrm>
            <a:off x="-689114" y="7074"/>
            <a:ext cx="12881114" cy="6925611"/>
            <a:chOff x="-689114" y="7074"/>
            <a:chExt cx="12881114" cy="69256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596211-829C-4F0C-98D4-996CA3AE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074"/>
              <a:ext cx="12192000" cy="483704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427A10-5595-419A-B589-3AF56795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435" y="3485101"/>
              <a:ext cx="2626109" cy="344371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C7F21E-ED1B-43EB-8313-54CAD60C7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114" y="2741400"/>
              <a:ext cx="4153428" cy="419128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78B087A-BE19-4FDA-8EDC-4314C862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0767" y="92765"/>
              <a:ext cx="1105460" cy="112261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211B72E-2671-47E8-A8A9-3B473D4601CE}"/>
              </a:ext>
            </a:extLst>
          </p:cNvPr>
          <p:cNvSpPr/>
          <p:nvPr/>
        </p:nvSpPr>
        <p:spPr>
          <a:xfrm>
            <a:off x="2859706" y="92765"/>
            <a:ext cx="6877877" cy="561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C2DC91-62DB-4891-946F-41FF630AD16D}"/>
              </a:ext>
            </a:extLst>
          </p:cNvPr>
          <p:cNvSpPr/>
          <p:nvPr/>
        </p:nvSpPr>
        <p:spPr>
          <a:xfrm>
            <a:off x="3657600" y="492688"/>
            <a:ext cx="4876800" cy="561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TRƯỜNG MẦM NON LONG BIÊN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E42FA2-9FFE-488D-BA16-50CC7794321A}"/>
              </a:ext>
            </a:extLst>
          </p:cNvPr>
          <p:cNvSpPr/>
          <p:nvPr/>
        </p:nvSpPr>
        <p:spPr>
          <a:xfrm>
            <a:off x="2859706" y="2161739"/>
            <a:ext cx="6681859" cy="682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KHÁM PHÁ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F35F34-D6A5-468C-A88B-7C184C50F27B}"/>
              </a:ext>
            </a:extLst>
          </p:cNvPr>
          <p:cNvSpPr/>
          <p:nvPr/>
        </p:nvSpPr>
        <p:spPr>
          <a:xfrm>
            <a:off x="3657600" y="3297493"/>
            <a:ext cx="5035888" cy="721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KHÁM PHÁ NGHỀ BÁC SĨ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F16750-E757-42C2-9206-74A6AC1C1B94}"/>
              </a:ext>
            </a:extLst>
          </p:cNvPr>
          <p:cNvSpPr/>
          <p:nvPr/>
        </p:nvSpPr>
        <p:spPr>
          <a:xfrm>
            <a:off x="4213227" y="4379902"/>
            <a:ext cx="4572000" cy="198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C4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69153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9C0F5-2DFF-48AE-A6F0-5C4EAF10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FED39-E92E-46B9-95D1-1F7810CA4967}"/>
              </a:ext>
            </a:extLst>
          </p:cNvPr>
          <p:cNvSpPr txBox="1"/>
          <p:nvPr/>
        </p:nvSpPr>
        <p:spPr>
          <a:xfrm>
            <a:off x="556591" y="25179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586A4-8EF8-4DB7-AEA7-E3306CD5DEF4}"/>
              </a:ext>
            </a:extLst>
          </p:cNvPr>
          <p:cNvSpPr txBox="1"/>
          <p:nvPr/>
        </p:nvSpPr>
        <p:spPr>
          <a:xfrm>
            <a:off x="1253045" y="5340626"/>
            <a:ext cx="2160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9D1DC9-842C-4EC0-9B5C-64E2F92ACC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820" y="2425149"/>
            <a:ext cx="2712554" cy="26857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F4C178-4B0A-4F7E-9E76-9EFCC320AB53}"/>
              </a:ext>
            </a:extLst>
          </p:cNvPr>
          <p:cNvSpPr txBox="1"/>
          <p:nvPr/>
        </p:nvSpPr>
        <p:spPr>
          <a:xfrm>
            <a:off x="8925339" y="5340626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2838A-610F-45BC-9230-F523AFE945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0661" y="2425147"/>
            <a:ext cx="2927073" cy="2685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C9B3D7-7E92-40F7-9D5A-DF08F981D076}"/>
              </a:ext>
            </a:extLst>
          </p:cNvPr>
          <p:cNvSpPr txBox="1"/>
          <p:nvPr/>
        </p:nvSpPr>
        <p:spPr>
          <a:xfrm>
            <a:off x="5015948" y="5327374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637321-D0A8-4516-8178-50DB1D581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4635" y="2425147"/>
            <a:ext cx="3140765" cy="2685704"/>
          </a:xfrm>
          <a:prstGeom prst="rect">
            <a:avLst/>
          </a:prstGeom>
        </p:spPr>
      </p:pic>
      <p:pic>
        <p:nvPicPr>
          <p:cNvPr id="24" name="y2meta.com-5 Second Countdown Timer _ Đồng hồ đếm ngược 5 giây-(1080p60)">
            <a:hlinkClick r:id="" action="ppaction://media"/>
            <a:extLst>
              <a:ext uri="{FF2B5EF4-FFF2-40B4-BE49-F238E27FC236}">
                <a16:creationId xmlns:a16="http://schemas.microsoft.com/office/drawing/2014/main" id="{63AC6592-980A-4870-87DF-2C4BAC8A9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1166" y="-27335"/>
            <a:ext cx="2040834" cy="1233283"/>
          </a:xfrm>
          <a:prstGeom prst="rect">
            <a:avLst/>
          </a:prstGeom>
        </p:spPr>
      </p:pic>
      <p:pic>
        <p:nvPicPr>
          <p:cNvPr id="2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36C5B9EA-CDC7-4308-886D-302C9DDAD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16257" y="4493475"/>
            <a:ext cx="609600" cy="609600"/>
          </a:xfrm>
          <a:prstGeom prst="rect">
            <a:avLst/>
          </a:prstGeom>
        </p:spPr>
      </p:pic>
      <p:pic>
        <p:nvPicPr>
          <p:cNvPr id="3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16A34966-568C-4FB6-B6FC-2A6688B73D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0217" y="4443079"/>
            <a:ext cx="609600" cy="609600"/>
          </a:xfrm>
          <a:prstGeom prst="rect">
            <a:avLst/>
          </a:prstGeom>
        </p:spPr>
      </p:pic>
      <p:pic>
        <p:nvPicPr>
          <p:cNvPr id="4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91CB64C7-D236-43B7-A553-EDCF84757D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05391" y="4441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9C0F5-2DFF-48AE-A6F0-5C4EAF10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FED39-E92E-46B9-95D1-1F7810CA4967}"/>
              </a:ext>
            </a:extLst>
          </p:cNvPr>
          <p:cNvSpPr txBox="1"/>
          <p:nvPr/>
        </p:nvSpPr>
        <p:spPr>
          <a:xfrm>
            <a:off x="1527831" y="286001"/>
            <a:ext cx="826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y2meta.com-5 Second Countdown Timer _ Đồng hồ đếm ngược 5 giây-(1080p60)">
            <a:hlinkClick r:id="" action="ppaction://media"/>
            <a:extLst>
              <a:ext uri="{FF2B5EF4-FFF2-40B4-BE49-F238E27FC236}">
                <a16:creationId xmlns:a16="http://schemas.microsoft.com/office/drawing/2014/main" id="{D97C49DB-9898-4940-8013-7C3FDDBE6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7592" y="-19879"/>
            <a:ext cx="1908313" cy="1073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586A4-8EF8-4DB7-AEA7-E3306CD5DEF4}"/>
              </a:ext>
            </a:extLst>
          </p:cNvPr>
          <p:cNvSpPr txBox="1"/>
          <p:nvPr/>
        </p:nvSpPr>
        <p:spPr>
          <a:xfrm>
            <a:off x="8710509" y="5511175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AA060-3B68-4B62-8A77-A4240CEBF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257" y="2584172"/>
            <a:ext cx="3454656" cy="25841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C9B3D7-7E92-40F7-9D5A-DF08F981D076}"/>
              </a:ext>
            </a:extLst>
          </p:cNvPr>
          <p:cNvSpPr txBox="1"/>
          <p:nvPr/>
        </p:nvSpPr>
        <p:spPr>
          <a:xfrm>
            <a:off x="771762" y="5525292"/>
            <a:ext cx="229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12F48-CBB1-421C-9D25-62EC844923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56" y="2584172"/>
            <a:ext cx="3074555" cy="2625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426C9A-B586-4464-8086-D3011065D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67" y="2584172"/>
            <a:ext cx="3274541" cy="26256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C2D11E-190F-4B2D-9AE3-4CB844AE58E0}"/>
              </a:ext>
            </a:extLst>
          </p:cNvPr>
          <p:cNvSpPr txBox="1"/>
          <p:nvPr/>
        </p:nvSpPr>
        <p:spPr>
          <a:xfrm>
            <a:off x="4807575" y="5506060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1480F500-686F-49A9-9819-03895ADF49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89633" y="4558746"/>
            <a:ext cx="609600" cy="609600"/>
          </a:xfrm>
          <a:prstGeom prst="rect">
            <a:avLst/>
          </a:prstGeom>
        </p:spPr>
      </p:pic>
      <p:pic>
        <p:nvPicPr>
          <p:cNvPr id="13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E7430848-4564-495D-95C0-2A9A40CEA7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69476" y="4575310"/>
            <a:ext cx="609600" cy="609600"/>
          </a:xfrm>
          <a:prstGeom prst="rect">
            <a:avLst/>
          </a:prstGeom>
        </p:spPr>
      </p:pic>
      <p:pic>
        <p:nvPicPr>
          <p:cNvPr id="14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E1EE7521-5F62-4743-9DC5-2471ACFB4C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33702" y="4594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3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1817E-6219-495D-A72A-C34FEEC85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2E5E1-704D-47AE-ACBD-CEFBCD3836A4}"/>
              </a:ext>
            </a:extLst>
          </p:cNvPr>
          <p:cNvSpPr/>
          <p:nvPr/>
        </p:nvSpPr>
        <p:spPr>
          <a:xfrm>
            <a:off x="3445565" y="2464904"/>
            <a:ext cx="5300870" cy="9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8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D11AA-0854-4A54-A93B-412EDF78E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3241E-98FB-4B8F-A3BB-92AE3377178B}"/>
              </a:ext>
            </a:extLst>
          </p:cNvPr>
          <p:cNvSpPr txBox="1"/>
          <p:nvPr/>
        </p:nvSpPr>
        <p:spPr>
          <a:xfrm>
            <a:off x="3120887" y="7646"/>
            <a:ext cx="595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NGHỀ BÁC SĨ</a:t>
            </a:r>
          </a:p>
        </p:txBody>
      </p:sp>
      <p:pic>
        <p:nvPicPr>
          <p:cNvPr id="2" name="bs">
            <a:hlinkClick r:id="" action="ppaction://media"/>
            <a:extLst>
              <a:ext uri="{FF2B5EF4-FFF2-40B4-BE49-F238E27FC236}">
                <a16:creationId xmlns:a16="http://schemas.microsoft.com/office/drawing/2014/main" id="{039F27C4-7DF1-4148-94F5-4FBBE198D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457" y="805218"/>
            <a:ext cx="10317707" cy="52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27620-98A8-4598-92C6-5B3920A8A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69017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4E0CAF-1FF9-48BE-A6B3-B6338F2EFA27}"/>
              </a:ext>
            </a:extLst>
          </p:cNvPr>
          <p:cNvSpPr/>
          <p:nvPr/>
        </p:nvSpPr>
        <p:spPr>
          <a:xfrm>
            <a:off x="1749287" y="543339"/>
            <a:ext cx="3458817" cy="92765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7F1715-444C-416D-BDB8-8EEC34433DB5}"/>
              </a:ext>
            </a:extLst>
          </p:cNvPr>
          <p:cNvSpPr/>
          <p:nvPr/>
        </p:nvSpPr>
        <p:spPr>
          <a:xfrm>
            <a:off x="7706139" y="543339"/>
            <a:ext cx="3458817" cy="92765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AFBCA-A2E3-471A-B74A-354E2737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2"/>
          <a:stretch/>
        </p:blipFill>
        <p:spPr>
          <a:xfrm>
            <a:off x="1500808" y="1565320"/>
            <a:ext cx="1785731" cy="5164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44DD6D-C3EE-467D-BE90-BB09BD002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3"/>
          <a:stretch/>
        </p:blipFill>
        <p:spPr>
          <a:xfrm>
            <a:off x="3478695" y="1604295"/>
            <a:ext cx="1785731" cy="5164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3C8B4-1C9D-4D67-A858-E1BD25C0F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20" y="2014331"/>
            <a:ext cx="2724772" cy="1630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90F66-368E-4C38-A8BD-9879B7CA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20" y="4041390"/>
            <a:ext cx="3198536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27620-98A8-4598-92C6-5B3920A8A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69017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73C81B-6DE9-4450-9EA3-4BDC2F83DA1A}"/>
              </a:ext>
            </a:extLst>
          </p:cNvPr>
          <p:cNvSpPr/>
          <p:nvPr/>
        </p:nvSpPr>
        <p:spPr>
          <a:xfrm>
            <a:off x="3299791" y="208058"/>
            <a:ext cx="5724939" cy="967409"/>
          </a:xfrm>
          <a:prstGeom prst="roundRect">
            <a:avLst/>
          </a:prstGeom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BFF2FE-3F50-472C-9F42-9BC4881BA615}"/>
              </a:ext>
            </a:extLst>
          </p:cNvPr>
          <p:cNvGrpSpPr/>
          <p:nvPr/>
        </p:nvGrpSpPr>
        <p:grpSpPr>
          <a:xfrm>
            <a:off x="1086677" y="1383525"/>
            <a:ext cx="3837495" cy="2601971"/>
            <a:chOff x="1086677" y="1383525"/>
            <a:chExt cx="3837495" cy="26019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F7598D-E5D9-4206-81BA-02EDB8D2B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678" y="1383525"/>
              <a:ext cx="3837494" cy="2298805"/>
            </a:xfrm>
            <a:prstGeom prst="flowChartAlternateProcess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732E22-712A-4A4A-9AF1-779A947C8E61}"/>
                </a:ext>
              </a:extLst>
            </p:cNvPr>
            <p:cNvSpPr txBox="1"/>
            <p:nvPr/>
          </p:nvSpPr>
          <p:spPr>
            <a:xfrm>
              <a:off x="1086677" y="3616164"/>
              <a:ext cx="3837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BDA8E-507A-43DC-8B87-CF6D56726852}"/>
              </a:ext>
            </a:extLst>
          </p:cNvPr>
          <p:cNvGrpSpPr/>
          <p:nvPr/>
        </p:nvGrpSpPr>
        <p:grpSpPr>
          <a:xfrm>
            <a:off x="6894293" y="4018434"/>
            <a:ext cx="3837494" cy="2839566"/>
            <a:chOff x="6894293" y="4018434"/>
            <a:chExt cx="3837494" cy="28395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2DF05B-EC9D-4831-AB36-837B51C76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295" y="4018434"/>
              <a:ext cx="3837492" cy="2193235"/>
            </a:xfrm>
            <a:prstGeom prst="round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C20873-15AE-4EF0-BD09-C65DFF985330}"/>
                </a:ext>
              </a:extLst>
            </p:cNvPr>
            <p:cNvSpPr txBox="1"/>
            <p:nvPr/>
          </p:nvSpPr>
          <p:spPr>
            <a:xfrm>
              <a:off x="6894293" y="6211669"/>
              <a:ext cx="3837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6ADFE7-A5B8-48AC-A1B1-0D9E1D971271}"/>
              </a:ext>
            </a:extLst>
          </p:cNvPr>
          <p:cNvGrpSpPr/>
          <p:nvPr/>
        </p:nvGrpSpPr>
        <p:grpSpPr>
          <a:xfrm>
            <a:off x="1086677" y="4062166"/>
            <a:ext cx="3837494" cy="2795834"/>
            <a:chOff x="1086677" y="4062166"/>
            <a:chExt cx="3837494" cy="27958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77867E-C750-4104-B866-AABD8B9AC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677" y="4062166"/>
              <a:ext cx="3837493" cy="2193235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AA9DBE-F649-4F85-8003-F712EFD36422}"/>
                </a:ext>
              </a:extLst>
            </p:cNvPr>
            <p:cNvSpPr txBox="1"/>
            <p:nvPr/>
          </p:nvSpPr>
          <p:spPr>
            <a:xfrm>
              <a:off x="1086677" y="6211669"/>
              <a:ext cx="3837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562C29-1E8F-4233-9F42-09FC3CE20CB3}"/>
              </a:ext>
            </a:extLst>
          </p:cNvPr>
          <p:cNvGrpSpPr/>
          <p:nvPr/>
        </p:nvGrpSpPr>
        <p:grpSpPr>
          <a:xfrm>
            <a:off x="6894293" y="1319817"/>
            <a:ext cx="3837496" cy="2626606"/>
            <a:chOff x="6894293" y="1319817"/>
            <a:chExt cx="3837496" cy="26266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30A6D-CD89-4262-ACC3-70BC4D35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295" y="1319817"/>
              <a:ext cx="3837494" cy="2298805"/>
            </a:xfrm>
            <a:prstGeom prst="round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CDDAC3-25A2-4A93-AAE6-7AF975CB0804}"/>
                </a:ext>
              </a:extLst>
            </p:cNvPr>
            <p:cNvSpPr txBox="1"/>
            <p:nvPr/>
          </p:nvSpPr>
          <p:spPr>
            <a:xfrm>
              <a:off x="6894293" y="3577091"/>
              <a:ext cx="3837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3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5F999-38E1-4B43-B161-CD66F20DB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39737-3D12-45BF-9893-CBA44CE9550E}"/>
              </a:ext>
            </a:extLst>
          </p:cNvPr>
          <p:cNvSpPr txBox="1"/>
          <p:nvPr/>
        </p:nvSpPr>
        <p:spPr>
          <a:xfrm>
            <a:off x="3008243" y="2921168"/>
            <a:ext cx="6983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9C0F5-2DFF-48AE-A6F0-5C4EAF10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FED39-E92E-46B9-95D1-1F7810CA4967}"/>
              </a:ext>
            </a:extLst>
          </p:cNvPr>
          <p:cNvSpPr txBox="1"/>
          <p:nvPr/>
        </p:nvSpPr>
        <p:spPr>
          <a:xfrm>
            <a:off x="2136395" y="403350"/>
            <a:ext cx="6616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3E059-CF26-4F70-8ADE-C432B9E98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487" y="2584174"/>
            <a:ext cx="2971220" cy="2584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586A4-8EF8-4DB7-AEA7-E3306CD5DEF4}"/>
              </a:ext>
            </a:extLst>
          </p:cNvPr>
          <p:cNvSpPr txBox="1"/>
          <p:nvPr/>
        </p:nvSpPr>
        <p:spPr>
          <a:xfrm>
            <a:off x="1253045" y="5340626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848C2-3F43-4C7E-BAFE-1353C1060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194" y="2572599"/>
            <a:ext cx="2971220" cy="2584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C9B3D7-7E92-40F7-9D5A-DF08F981D076}"/>
              </a:ext>
            </a:extLst>
          </p:cNvPr>
          <p:cNvSpPr txBox="1"/>
          <p:nvPr/>
        </p:nvSpPr>
        <p:spPr>
          <a:xfrm>
            <a:off x="5015948" y="5327374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2904C-E1AB-492E-A1C3-3D17BE3F3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4901" y="2584173"/>
            <a:ext cx="2859612" cy="2584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F4C178-4B0A-4F7E-9E76-9EFCC320AB53}"/>
              </a:ext>
            </a:extLst>
          </p:cNvPr>
          <p:cNvSpPr txBox="1"/>
          <p:nvPr/>
        </p:nvSpPr>
        <p:spPr>
          <a:xfrm>
            <a:off x="8925339" y="5340626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y2meta.com-5 Second Countdown Timer _ Đồng hồ đếm ngược 5 giây-(1080p60)">
            <a:hlinkClick r:id="" action="ppaction://media"/>
            <a:extLst>
              <a:ext uri="{FF2B5EF4-FFF2-40B4-BE49-F238E27FC236}">
                <a16:creationId xmlns:a16="http://schemas.microsoft.com/office/drawing/2014/main" id="{728E52F9-F6C6-4390-A5B3-CBD2DB88C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8157" y="1"/>
            <a:ext cx="2093843" cy="1148042"/>
          </a:xfrm>
          <a:prstGeom prst="rect">
            <a:avLst/>
          </a:prstGeom>
        </p:spPr>
      </p:pic>
      <p:pic>
        <p:nvPicPr>
          <p:cNvPr id="2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2F31B3D7-BE8D-4F94-A454-CD556F96F6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3756" y="4558746"/>
            <a:ext cx="609600" cy="609600"/>
          </a:xfrm>
          <a:prstGeom prst="rect">
            <a:avLst/>
          </a:prstGeom>
        </p:spPr>
      </p:pic>
      <p:pic>
        <p:nvPicPr>
          <p:cNvPr id="3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77E72080-4791-40E7-878C-E153A07BE1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7004" y="4502424"/>
            <a:ext cx="609600" cy="609600"/>
          </a:xfrm>
          <a:prstGeom prst="rect">
            <a:avLst/>
          </a:prstGeom>
        </p:spPr>
      </p:pic>
      <p:pic>
        <p:nvPicPr>
          <p:cNvPr id="4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3C42DD67-E079-4AE4-8196-6B3C0454C7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707" y="4573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9C0F5-2DFF-48AE-A6F0-5C4EAF10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5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FED39-E92E-46B9-95D1-1F7810CA4967}"/>
              </a:ext>
            </a:extLst>
          </p:cNvPr>
          <p:cNvSpPr txBox="1"/>
          <p:nvPr/>
        </p:nvSpPr>
        <p:spPr>
          <a:xfrm>
            <a:off x="1762539" y="319446"/>
            <a:ext cx="824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Trang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4C178-4B0A-4F7E-9E76-9EFCC320AB53}"/>
              </a:ext>
            </a:extLst>
          </p:cNvPr>
          <p:cNvSpPr txBox="1"/>
          <p:nvPr/>
        </p:nvSpPr>
        <p:spPr>
          <a:xfrm>
            <a:off x="1120523" y="5327374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9B3D7-7E92-40F7-9D5A-DF08F981D076}"/>
              </a:ext>
            </a:extLst>
          </p:cNvPr>
          <p:cNvSpPr txBox="1"/>
          <p:nvPr/>
        </p:nvSpPr>
        <p:spPr>
          <a:xfrm>
            <a:off x="5015948" y="5327374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675C5-81B0-4002-BB5A-2E687C0471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8504" y="2613800"/>
            <a:ext cx="2875491" cy="245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586A4-8EF8-4DB7-AEA7-E3306CD5DEF4}"/>
              </a:ext>
            </a:extLst>
          </p:cNvPr>
          <p:cNvSpPr txBox="1"/>
          <p:nvPr/>
        </p:nvSpPr>
        <p:spPr>
          <a:xfrm>
            <a:off x="8740523" y="5327374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3E543-A79A-4010-BE8B-61AA43F337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5946" y="2618652"/>
            <a:ext cx="2875491" cy="2524917"/>
          </a:xfrm>
          <a:prstGeom prst="rect">
            <a:avLst/>
          </a:prstGeom>
        </p:spPr>
      </p:pic>
      <p:pic>
        <p:nvPicPr>
          <p:cNvPr id="21" name="y2meta.com-5 Second Countdown Timer _ Đồng hồ đếm ngược 5 giây-(1080p60)">
            <a:hlinkClick r:id="" action="ppaction://media"/>
            <a:extLst>
              <a:ext uri="{FF2B5EF4-FFF2-40B4-BE49-F238E27FC236}">
                <a16:creationId xmlns:a16="http://schemas.microsoft.com/office/drawing/2014/main" id="{2BF58944-60C6-4F0C-8E4D-F044DC72B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7057" y="-7275"/>
            <a:ext cx="1921330" cy="1080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6CC3D-D18B-4708-A486-35C966AC3D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08949"/>
            <a:ext cx="2781656" cy="2534620"/>
          </a:xfrm>
          <a:prstGeom prst="rect">
            <a:avLst/>
          </a:prstGeom>
        </p:spPr>
      </p:pic>
      <p:pic>
        <p:nvPicPr>
          <p:cNvPr id="10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83B3B46E-6193-4C5E-B4F7-F1EB0FEA1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8297" y="4485537"/>
            <a:ext cx="609600" cy="609600"/>
          </a:xfrm>
          <a:prstGeom prst="rect">
            <a:avLst/>
          </a:prstGeom>
        </p:spPr>
      </p:pic>
      <p:pic>
        <p:nvPicPr>
          <p:cNvPr id="12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6664329D-4111-4F1C-83BD-0C213A1D3B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3965" y="4485537"/>
            <a:ext cx="609600" cy="609600"/>
          </a:xfrm>
          <a:prstGeom prst="rect">
            <a:avLst/>
          </a:prstGeom>
        </p:spPr>
      </p:pic>
      <p:pic>
        <p:nvPicPr>
          <p:cNvPr id="13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86ED0434-62C1-45E1-BD97-A3E0169247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05391" y="4571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1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9C0F5-2DFF-48AE-A6F0-5C4EAF10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FED39-E92E-46B9-95D1-1F7810CA4967}"/>
              </a:ext>
            </a:extLst>
          </p:cNvPr>
          <p:cNvSpPr txBox="1"/>
          <p:nvPr/>
        </p:nvSpPr>
        <p:spPr>
          <a:xfrm>
            <a:off x="1445310" y="369783"/>
            <a:ext cx="7541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586A4-8EF8-4DB7-AEA7-E3306CD5DEF4}"/>
              </a:ext>
            </a:extLst>
          </p:cNvPr>
          <p:cNvSpPr txBox="1"/>
          <p:nvPr/>
        </p:nvSpPr>
        <p:spPr>
          <a:xfrm>
            <a:off x="5170912" y="5394341"/>
            <a:ext cx="2160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7212F9-DE54-4FBA-AF81-33CD6B52D6D6}"/>
              </a:ext>
            </a:extLst>
          </p:cNvPr>
          <p:cNvGrpSpPr/>
          <p:nvPr/>
        </p:nvGrpSpPr>
        <p:grpSpPr>
          <a:xfrm>
            <a:off x="4534531" y="2629734"/>
            <a:ext cx="3287117" cy="2602071"/>
            <a:chOff x="487411" y="2584172"/>
            <a:chExt cx="2720588" cy="26020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EA1764-E097-4B78-9205-CAE55B4E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411" y="2584172"/>
              <a:ext cx="1261876" cy="25815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0F88EC-0E3D-4D19-8C22-96D2C78C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54459" y="2584172"/>
              <a:ext cx="1653540" cy="13252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07F1C-2672-48BE-BA6E-299118D84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4257" y="3874928"/>
              <a:ext cx="1533742" cy="131131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F4C178-4B0A-4F7E-9E76-9EFCC320AB53}"/>
              </a:ext>
            </a:extLst>
          </p:cNvPr>
          <p:cNvSpPr txBox="1"/>
          <p:nvPr/>
        </p:nvSpPr>
        <p:spPr>
          <a:xfrm>
            <a:off x="8925339" y="5340626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bay,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3EABA0-725B-496E-97CC-5D5EC1612CDB}"/>
              </a:ext>
            </a:extLst>
          </p:cNvPr>
          <p:cNvGrpSpPr/>
          <p:nvPr/>
        </p:nvGrpSpPr>
        <p:grpSpPr>
          <a:xfrm>
            <a:off x="8550266" y="2584596"/>
            <a:ext cx="3167209" cy="2626651"/>
            <a:chOff x="8724653" y="2539033"/>
            <a:chExt cx="2778234" cy="26266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998AAD7-B82A-433D-B1CA-72185331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24653" y="2539241"/>
              <a:ext cx="1533743" cy="13701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5AF329-201B-423D-B7B7-52F6A853A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58396" y="2539033"/>
              <a:ext cx="1244491" cy="25841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6F9362-8E5E-44DC-B2C7-E56869FFF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24653" y="3854369"/>
              <a:ext cx="1533742" cy="131131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0C9B3D7-7E92-40F7-9D5A-DF08F981D076}"/>
              </a:ext>
            </a:extLst>
          </p:cNvPr>
          <p:cNvSpPr txBox="1"/>
          <p:nvPr/>
        </p:nvSpPr>
        <p:spPr>
          <a:xfrm>
            <a:off x="1191199" y="5394341"/>
            <a:ext cx="2160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6C5964-B32F-4563-9FD4-63AC9E0A80F1}"/>
              </a:ext>
            </a:extLst>
          </p:cNvPr>
          <p:cNvGrpSpPr/>
          <p:nvPr/>
        </p:nvGrpSpPr>
        <p:grpSpPr>
          <a:xfrm>
            <a:off x="792138" y="2649756"/>
            <a:ext cx="2958227" cy="2584173"/>
            <a:chOff x="4379016" y="2539032"/>
            <a:chExt cx="3347453" cy="25841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3D8892A-5627-4F75-9395-E80DFCAD7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79016" y="2539032"/>
              <a:ext cx="1673726" cy="25841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22E3DD-C523-4C58-AF7A-347E65124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52743" y="2539032"/>
              <a:ext cx="1673726" cy="2584173"/>
            </a:xfrm>
            <a:prstGeom prst="rect">
              <a:avLst/>
            </a:prstGeom>
          </p:spPr>
        </p:pic>
      </p:grpSp>
      <p:pic>
        <p:nvPicPr>
          <p:cNvPr id="31" name="y2meta.com-5 Second Countdown Timer _ Đồng hồ đếm ngược 5 giây-(1080p60)">
            <a:hlinkClick r:id="" action="ppaction://media"/>
            <a:extLst>
              <a:ext uri="{FF2B5EF4-FFF2-40B4-BE49-F238E27FC236}">
                <a16:creationId xmlns:a16="http://schemas.microsoft.com/office/drawing/2014/main" id="{24436895-8543-41E0-8F6A-3E50A42F5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5392" y="-28575"/>
            <a:ext cx="2206269" cy="1311315"/>
          </a:xfrm>
          <a:prstGeom prst="rect">
            <a:avLst/>
          </a:prstGeom>
        </p:spPr>
      </p:pic>
      <p:pic>
        <p:nvPicPr>
          <p:cNvPr id="3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9EC2D7C8-0DAD-4B6E-B746-E088C9989D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2620" y="4576147"/>
            <a:ext cx="609600" cy="609600"/>
          </a:xfrm>
          <a:prstGeom prst="rect">
            <a:avLst/>
          </a:prstGeom>
        </p:spPr>
      </p:pic>
      <p:pic>
        <p:nvPicPr>
          <p:cNvPr id="4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5067EB04-9D9D-4ACA-9EFA-8F38F08B51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98637" y="4515965"/>
            <a:ext cx="609600" cy="609600"/>
          </a:xfrm>
          <a:prstGeom prst="rect">
            <a:avLst/>
          </a:prstGeom>
        </p:spPr>
      </p:pic>
      <p:pic>
        <p:nvPicPr>
          <p:cNvPr id="7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2CAC678F-455A-470A-9D14-125C38D0A2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42740" y="450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300</Words>
  <Application>Microsoft Office PowerPoint</Application>
  <PresentationFormat>Widescreen</PresentationFormat>
  <Paragraphs>40</Paragraphs>
  <Slides>11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2021-12-09T14:32:16Z</dcterms:created>
  <dcterms:modified xsi:type="dcterms:W3CDTF">2021-12-10T15:59:42Z</dcterms:modified>
</cp:coreProperties>
</file>