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2" r:id="rId6"/>
    <p:sldId id="264" r:id="rId7"/>
    <p:sldId id="265" r:id="rId8"/>
    <p:sldId id="266" r:id="rId9"/>
    <p:sldId id="267" r:id="rId10"/>
  </p:sldIdLst>
  <p:sldSz cx="18288000" cy="10287000"/>
  <p:notesSz cx="6858000" cy="9144000"/>
  <p:embeddedFontLst>
    <p:embeddedFont>
      <p:font typeface="Times Neue Roman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imes Neue Roman Bold" panose="020B0604020202020204" charset="0"/>
      <p:regular r:id="rId16"/>
    </p:embeddedFont>
    <p:embeddedFont>
      <p:font typeface="Noto Serif Display Black" panose="020B0604020202020204"/>
      <p:regular r:id="rId17"/>
    </p:embeddedFont>
  </p:embeddedFontLst>
  <p:custDataLst>
    <p:tags r:id="rId18"/>
  </p:custData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96" indent="0">
              <a:buNone/>
              <a:defRPr sz="2000" b="1"/>
            </a:lvl2pPr>
            <a:lvl3pPr marL="914393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2" indent="0">
              <a:buNone/>
              <a:defRPr sz="1600" b="1"/>
            </a:lvl6pPr>
            <a:lvl7pPr marL="2743178" indent="0">
              <a:buNone/>
              <a:defRPr sz="1600" b="1"/>
            </a:lvl7pPr>
            <a:lvl8pPr marL="3200374" indent="0">
              <a:buNone/>
              <a:defRPr sz="1600" b="1"/>
            </a:lvl8pPr>
            <a:lvl9pPr marL="36575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96" indent="0">
              <a:buNone/>
              <a:defRPr sz="2000" b="1"/>
            </a:lvl2pPr>
            <a:lvl3pPr marL="914393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2" indent="0">
              <a:buNone/>
              <a:defRPr sz="1600" b="1"/>
            </a:lvl6pPr>
            <a:lvl7pPr marL="2743178" indent="0">
              <a:buNone/>
              <a:defRPr sz="1600" b="1"/>
            </a:lvl7pPr>
            <a:lvl8pPr marL="3200374" indent="0">
              <a:buNone/>
              <a:defRPr sz="1600" b="1"/>
            </a:lvl8pPr>
            <a:lvl9pPr marL="36575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3" indent="0">
              <a:buNone/>
              <a:defRPr sz="1100"/>
            </a:lvl3pPr>
            <a:lvl4pPr marL="1371589" indent="0">
              <a:buNone/>
              <a:defRPr sz="900"/>
            </a:lvl4pPr>
            <a:lvl5pPr marL="1828785" indent="0">
              <a:buNone/>
              <a:defRPr sz="900"/>
            </a:lvl5pPr>
            <a:lvl6pPr marL="2285982" indent="0">
              <a:buNone/>
              <a:defRPr sz="900"/>
            </a:lvl6pPr>
            <a:lvl7pPr marL="2743178" indent="0">
              <a:buNone/>
              <a:defRPr sz="900"/>
            </a:lvl7pPr>
            <a:lvl8pPr marL="3200374" indent="0">
              <a:buNone/>
              <a:defRPr sz="900"/>
            </a:lvl8pPr>
            <a:lvl9pPr marL="36575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900"/>
            </a:lvl2pPr>
            <a:lvl3pPr marL="914393" indent="0">
              <a:buNone/>
              <a:defRPr sz="2300"/>
            </a:lvl3pPr>
            <a:lvl4pPr marL="1371589" indent="0">
              <a:buNone/>
              <a:defRPr sz="2000"/>
            </a:lvl4pPr>
            <a:lvl5pPr marL="1828785" indent="0">
              <a:buNone/>
              <a:defRPr sz="2000"/>
            </a:lvl5pPr>
            <a:lvl6pPr marL="2285982" indent="0">
              <a:buNone/>
              <a:defRPr sz="2000"/>
            </a:lvl6pPr>
            <a:lvl7pPr marL="2743178" indent="0">
              <a:buNone/>
              <a:defRPr sz="2000"/>
            </a:lvl7pPr>
            <a:lvl8pPr marL="3200374" indent="0">
              <a:buNone/>
              <a:defRPr sz="2000"/>
            </a:lvl8pPr>
            <a:lvl9pPr marL="36575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3" indent="0">
              <a:buNone/>
              <a:defRPr sz="1100"/>
            </a:lvl3pPr>
            <a:lvl4pPr marL="1371589" indent="0">
              <a:buNone/>
              <a:defRPr sz="900"/>
            </a:lvl4pPr>
            <a:lvl5pPr marL="1828785" indent="0">
              <a:buNone/>
              <a:defRPr sz="900"/>
            </a:lvl5pPr>
            <a:lvl6pPr marL="2285982" indent="0">
              <a:buNone/>
              <a:defRPr sz="900"/>
            </a:lvl6pPr>
            <a:lvl7pPr marL="2743178" indent="0">
              <a:buNone/>
              <a:defRPr sz="900"/>
            </a:lvl7pPr>
            <a:lvl8pPr marL="3200374" indent="0">
              <a:buNone/>
              <a:defRPr sz="900"/>
            </a:lvl8pPr>
            <a:lvl9pPr marL="36575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9" tIns="45719" rIns="91439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9" tIns="45719" rIns="91439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93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7" indent="-342897" algn="l" defTabSz="9143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4" indent="-285748" algn="l" defTabSz="914393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1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7" indent="-228598" algn="l" defTabSz="9143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4" indent="-228598" algn="l" defTabSz="9143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0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6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3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9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3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9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2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8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4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1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8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2.svg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8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23.jpeg"/><Relationship Id="rId18" Type="http://schemas.openxmlformats.org/officeDocument/2006/relationships/image" Target="../media/image27.jpe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slide" Target="slide7.xml"/><Relationship Id="rId17" Type="http://schemas.openxmlformats.org/officeDocument/2006/relationships/image" Target="../media/image26.jpeg"/><Relationship Id="rId2" Type="http://schemas.openxmlformats.org/officeDocument/2006/relationships/audio" Target="../media/media4.m4a"/><Relationship Id="rId16" Type="http://schemas.openxmlformats.org/officeDocument/2006/relationships/image" Target="../media/image25.jpe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22.jpeg"/><Relationship Id="rId5" Type="http://schemas.microsoft.com/office/2007/relationships/media" Target="../media/media6.m4a"/><Relationship Id="rId15" Type="http://schemas.openxmlformats.org/officeDocument/2006/relationships/image" Target="../media/image24.jpeg"/><Relationship Id="rId10" Type="http://schemas.openxmlformats.org/officeDocument/2006/relationships/slide" Target="slide6.xml"/><Relationship Id="rId19" Type="http://schemas.openxmlformats.org/officeDocument/2006/relationships/image" Target="../media/image7.pn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1.xml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250312">
            <a:off x="17527733" y="5311913"/>
            <a:ext cx="1026922" cy="435539"/>
            <a:chOff x="0" y="0"/>
            <a:chExt cx="2527300" cy="10718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61026" y="0"/>
            <a:ext cx="3337508" cy="2700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63028" y="4517890"/>
            <a:ext cx="560556" cy="52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2704" y="9819229"/>
            <a:ext cx="582072" cy="5439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61026" y="-157216"/>
            <a:ext cx="3337508" cy="27003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77776">
            <a:off x="575329" y="248165"/>
            <a:ext cx="2129402" cy="25186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9715" y="4779821"/>
            <a:ext cx="6198142" cy="55085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731702">
            <a:off x="14821793" y="5915861"/>
            <a:ext cx="4024090" cy="390336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665307" y="3245552"/>
            <a:ext cx="12957390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7"/>
              </a:lnSpc>
            </a:pPr>
            <a:r>
              <a:rPr lang="en-US" sz="6600" dirty="0" err="1">
                <a:solidFill>
                  <a:srgbClr val="000000"/>
                </a:solidFill>
                <a:latin typeface="Times Neue Roman"/>
              </a:rPr>
              <a:t>Lĩnh</a:t>
            </a:r>
            <a:r>
              <a:rPr lang="en-US" sz="6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ue Roman"/>
              </a:rPr>
              <a:t>vực</a:t>
            </a:r>
            <a:r>
              <a:rPr lang="en-US" sz="6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ue Roman"/>
              </a:rPr>
              <a:t>phát</a:t>
            </a:r>
            <a:r>
              <a:rPr lang="en-US" sz="6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ue Roman"/>
              </a:rPr>
              <a:t>triển</a:t>
            </a:r>
            <a:r>
              <a:rPr lang="en-US" sz="6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ue Roman"/>
              </a:rPr>
              <a:t>nhận</a:t>
            </a:r>
            <a:r>
              <a:rPr lang="en-US" sz="66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ue Roman"/>
              </a:rPr>
              <a:t>thức</a:t>
            </a:r>
            <a:endParaRPr lang="en-US" sz="6600" dirty="0">
              <a:solidFill>
                <a:srgbClr val="000000"/>
              </a:solidFill>
              <a:latin typeface="Times Neue Roman"/>
            </a:endParaRPr>
          </a:p>
          <a:p>
            <a:pPr algn="ctr">
              <a:lnSpc>
                <a:spcPts val="8373"/>
              </a:lnSpc>
            </a:pP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Đề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tài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: Cao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hơn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 -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Thấp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hơn</a:t>
            </a:r>
            <a:endParaRPr lang="en-US" sz="5900" dirty="0">
              <a:solidFill>
                <a:srgbClr val="000000"/>
              </a:solidFill>
              <a:latin typeface="Times Neue Roman"/>
            </a:endParaRPr>
          </a:p>
          <a:p>
            <a:pPr algn="ctr">
              <a:lnSpc>
                <a:spcPts val="8373"/>
              </a:lnSpc>
            </a:pP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Lứa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tuổi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 : MG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Bé</a:t>
            </a:r>
            <a:endParaRPr lang="en-US" sz="5900" dirty="0">
              <a:solidFill>
                <a:srgbClr val="000000"/>
              </a:solidFill>
              <a:latin typeface="Times Neue Roman"/>
            </a:endParaRPr>
          </a:p>
          <a:p>
            <a:pPr algn="ctr">
              <a:lnSpc>
                <a:spcPts val="8373"/>
              </a:lnSpc>
            </a:pP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Giáo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viên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: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Nguyễn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Thị</a:t>
            </a:r>
            <a:r>
              <a:rPr lang="en-US" sz="5900" dirty="0">
                <a:solidFill>
                  <a:srgbClr val="000000"/>
                </a:solidFill>
                <a:latin typeface="Times Neue Roman"/>
              </a:rPr>
              <a:t> Thu </a:t>
            </a:r>
            <a:r>
              <a:rPr lang="en-US" sz="5900" dirty="0" err="1">
                <a:solidFill>
                  <a:srgbClr val="000000"/>
                </a:solidFill>
                <a:latin typeface="Times Neue Roman"/>
              </a:rPr>
              <a:t>Trang</a:t>
            </a:r>
            <a:endParaRPr lang="en-US" sz="5900" dirty="0">
              <a:solidFill>
                <a:srgbClr val="000000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91393" y="414019"/>
            <a:ext cx="8279712" cy="179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</a:pPr>
            <a:r>
              <a:rPr lang="en-US" sz="4000" dirty="0" smtClean="0">
                <a:solidFill>
                  <a:srgbClr val="000000"/>
                </a:solidFill>
                <a:latin typeface="Times Neue Roman"/>
              </a:rPr>
              <a:t>UBND QUẬN </a:t>
            </a:r>
            <a:r>
              <a:rPr lang="en-US" sz="4000">
                <a:solidFill>
                  <a:srgbClr val="000000"/>
                </a:solidFill>
                <a:latin typeface="Times Neue Roman"/>
              </a:rPr>
              <a:t>LONG </a:t>
            </a:r>
            <a:r>
              <a:rPr lang="en-US" sz="4000" smtClean="0">
                <a:solidFill>
                  <a:srgbClr val="000000"/>
                </a:solidFill>
                <a:latin typeface="Times Neue Roman"/>
              </a:rPr>
              <a:t>BIÊN</a:t>
            </a:r>
          </a:p>
          <a:p>
            <a:pPr algn="ctr">
              <a:lnSpc>
                <a:spcPts val="7273"/>
              </a:lnSpc>
            </a:pPr>
            <a:r>
              <a:rPr lang="en-US" sz="4000" smtClean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Times Neue Roman"/>
              </a:rPr>
              <a:t>Trường</a:t>
            </a:r>
            <a:r>
              <a:rPr lang="en-US" sz="4800" dirty="0" smtClean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Mầm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non Long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Biên</a:t>
            </a:r>
            <a:endParaRPr lang="en-US" sz="4800" dirty="0">
              <a:solidFill>
                <a:srgbClr val="000000"/>
              </a:solidFill>
              <a:latin typeface="Times Neue Roman"/>
            </a:endParaRPr>
          </a:p>
        </p:txBody>
      </p:sp>
      <p:pic>
        <p:nvPicPr>
          <p:cNvPr id="1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4868" y="95726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6243">
            <a:off x="7398952" y="7576093"/>
            <a:ext cx="3490096" cy="8093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116098" y="711356"/>
            <a:ext cx="4574364" cy="1092129"/>
            <a:chOff x="79468" y="509038"/>
            <a:chExt cx="6099151" cy="145617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88710">
              <a:off x="79468" y="509038"/>
              <a:ext cx="6099151" cy="1456172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 rot="21141598">
              <a:off x="990367" y="852429"/>
              <a:ext cx="4421533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16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231F20"/>
                  </a:solidFill>
                  <a:latin typeface="Lazydog"/>
                </a:rPr>
                <a:t>Grade 5 Music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6600" b="16600"/>
          <a:stretch>
            <a:fillRect/>
          </a:stretch>
        </p:blipFill>
        <p:spPr>
          <a:xfrm rot="-9951490">
            <a:off x="2011683" y="3662472"/>
            <a:ext cx="3676054" cy="369621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10121" y="3326181"/>
            <a:ext cx="9692750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231F20"/>
                </a:solidFill>
                <a:latin typeface="Noto Serif Display Black"/>
              </a:rPr>
              <a:t>Bài</a:t>
            </a:r>
            <a:r>
              <a:rPr lang="en-US" sz="6800" dirty="0">
                <a:solidFill>
                  <a:srgbClr val="231F20"/>
                </a:solidFill>
                <a:latin typeface="Noto Serif Display Black"/>
              </a:rPr>
              <a:t> </a:t>
            </a:r>
            <a:r>
              <a:rPr lang="en-US" sz="6800" dirty="0" err="1">
                <a:solidFill>
                  <a:srgbClr val="231F20"/>
                </a:solidFill>
                <a:latin typeface="Noto Serif Display Black"/>
              </a:rPr>
              <a:t>hát</a:t>
            </a:r>
            <a:r>
              <a:rPr lang="en-US" sz="6800" dirty="0">
                <a:solidFill>
                  <a:srgbClr val="231F20"/>
                </a:solidFill>
                <a:latin typeface="Noto Serif Display Black"/>
              </a:rPr>
              <a:t>: </a:t>
            </a:r>
            <a:r>
              <a:rPr lang="en-US" sz="6800" dirty="0" err="1">
                <a:solidFill>
                  <a:srgbClr val="231F20"/>
                </a:solidFill>
                <a:latin typeface="Noto Serif Display Black"/>
              </a:rPr>
              <a:t>Nhà</a:t>
            </a:r>
            <a:r>
              <a:rPr lang="en-US" sz="6800" dirty="0">
                <a:solidFill>
                  <a:srgbClr val="231F20"/>
                </a:solidFill>
                <a:latin typeface="Noto Serif Display Black"/>
              </a:rPr>
              <a:t> </a:t>
            </a:r>
            <a:r>
              <a:rPr lang="en-US" sz="6800" dirty="0" err="1">
                <a:solidFill>
                  <a:srgbClr val="231F20"/>
                </a:solidFill>
                <a:latin typeface="Noto Serif Display Black"/>
              </a:rPr>
              <a:t>của</a:t>
            </a:r>
            <a:r>
              <a:rPr lang="en-US" sz="6800" dirty="0">
                <a:solidFill>
                  <a:srgbClr val="231F20"/>
                </a:solidFill>
                <a:latin typeface="Noto Serif Display Black"/>
              </a:rPr>
              <a:t> </a:t>
            </a:r>
            <a:r>
              <a:rPr lang="en-US" sz="6800" dirty="0" err="1">
                <a:solidFill>
                  <a:srgbClr val="231F20"/>
                </a:solidFill>
                <a:latin typeface="Noto Serif Display Black"/>
              </a:rPr>
              <a:t>tôi</a:t>
            </a:r>
            <a:endParaRPr lang="en-US" sz="6800" dirty="0">
              <a:solidFill>
                <a:srgbClr val="231F20"/>
              </a:solidFill>
              <a:latin typeface="Noto Serif Display Black"/>
            </a:endParaRPr>
          </a:p>
          <a:p>
            <a:pPr algn="ctr">
              <a:lnSpc>
                <a:spcPts val="7980"/>
              </a:lnSpc>
            </a:pPr>
            <a:r>
              <a:rPr lang="en-US" sz="5700" dirty="0" err="1">
                <a:solidFill>
                  <a:srgbClr val="231F20"/>
                </a:solidFill>
                <a:latin typeface="Noto Serif Display Black"/>
              </a:rPr>
              <a:t>Tác</a:t>
            </a:r>
            <a:r>
              <a:rPr lang="en-US" sz="5700" dirty="0">
                <a:solidFill>
                  <a:srgbClr val="231F20"/>
                </a:solidFill>
                <a:latin typeface="Noto Serif Display Black"/>
              </a:rPr>
              <a:t> </a:t>
            </a:r>
            <a:r>
              <a:rPr lang="en-US" sz="5700" dirty="0" err="1">
                <a:solidFill>
                  <a:srgbClr val="231F20"/>
                </a:solidFill>
                <a:latin typeface="Noto Serif Display Black"/>
              </a:rPr>
              <a:t>giả</a:t>
            </a:r>
            <a:r>
              <a:rPr lang="en-US" sz="5700" dirty="0">
                <a:solidFill>
                  <a:srgbClr val="231F20"/>
                </a:solidFill>
                <a:latin typeface="Noto Serif Display Black"/>
              </a:rPr>
              <a:t>: Thu </a:t>
            </a:r>
            <a:r>
              <a:rPr lang="en-US" sz="5700" dirty="0" err="1">
                <a:solidFill>
                  <a:srgbClr val="231F20"/>
                </a:solidFill>
                <a:latin typeface="Noto Serif Display Black"/>
              </a:rPr>
              <a:t>Hiền</a:t>
            </a:r>
            <a:endParaRPr lang="en-US" sz="5700" dirty="0">
              <a:solidFill>
                <a:srgbClr val="231F20"/>
              </a:solidFill>
              <a:latin typeface="Noto Serif Display Black"/>
            </a:endParaRPr>
          </a:p>
        </p:txBody>
      </p:sp>
      <p:grpSp>
        <p:nvGrpSpPr>
          <p:cNvPr id="8" name="Group 8"/>
          <p:cNvGrpSpPr/>
          <p:nvPr/>
        </p:nvGrpSpPr>
        <p:grpSpPr>
          <a:xfrm rot="1328089">
            <a:off x="-204127" y="761162"/>
            <a:ext cx="7061690" cy="5977610"/>
            <a:chOff x="0" y="0"/>
            <a:chExt cx="9415586" cy="797014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972636"/>
              <a:ext cx="4232061" cy="407047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371" r="895"/>
            <a:stretch>
              <a:fillRect/>
            </a:stretch>
          </p:blipFill>
          <p:spPr>
            <a:xfrm rot="-1006676">
              <a:off x="5028734" y="336278"/>
              <a:ext cx="3406075" cy="729759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3567626" y="4576018"/>
              <a:ext cx="1633669" cy="164262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850605" y="7159986"/>
            <a:ext cx="4103202" cy="2651694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3400" y="9202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1600" y="-33020"/>
            <a:ext cx="20857558" cy="1058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7245759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466902"/>
            <a:ext cx="18288000" cy="820098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02374" y="6679879"/>
            <a:ext cx="5283252" cy="3189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044">
            <a:off x="793108" y="6292885"/>
            <a:ext cx="3626896" cy="28751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93684" y="1265159"/>
            <a:ext cx="3149468" cy="3243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48435">
            <a:off x="15996547" y="1346683"/>
            <a:ext cx="3652766" cy="241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66238" y="-809340"/>
            <a:ext cx="2493304" cy="28391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646248" y="-1554297"/>
            <a:ext cx="3057724" cy="31085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445635" y="6749961"/>
            <a:ext cx="3169478" cy="281219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583465" y="3240606"/>
            <a:ext cx="11240906" cy="30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  <a:spcBef>
                <a:spcPct val="0"/>
              </a:spcBef>
            </a:pPr>
            <a:r>
              <a:rPr lang="en-US" sz="7200" spc="175" dirty="0">
                <a:solidFill>
                  <a:srgbClr val="1C4F59"/>
                </a:solidFill>
                <a:latin typeface="Times Neue Roman Bold"/>
              </a:rPr>
              <a:t>Cao </a:t>
            </a:r>
            <a:r>
              <a:rPr lang="en-US" sz="7200" spc="175" dirty="0" err="1">
                <a:solidFill>
                  <a:srgbClr val="1C4F59"/>
                </a:solidFill>
                <a:latin typeface="Times Neue Roman Bold"/>
              </a:rPr>
              <a:t>hơn</a:t>
            </a:r>
            <a:r>
              <a:rPr lang="en-US" sz="7200" spc="175" dirty="0">
                <a:solidFill>
                  <a:srgbClr val="1C4F59"/>
                </a:solidFill>
                <a:latin typeface="Times Neue Roman Bold"/>
              </a:rPr>
              <a:t> - </a:t>
            </a:r>
            <a:r>
              <a:rPr lang="en-US" sz="7200" spc="175" dirty="0" err="1">
                <a:solidFill>
                  <a:srgbClr val="1C4F59"/>
                </a:solidFill>
                <a:latin typeface="Times Neue Roman Bold"/>
              </a:rPr>
              <a:t>Thấp</a:t>
            </a:r>
            <a:r>
              <a:rPr lang="en-US" sz="7200" spc="175" dirty="0">
                <a:solidFill>
                  <a:srgbClr val="1C4F59"/>
                </a:solidFill>
                <a:latin typeface="Times Neue Roman Bold"/>
              </a:rPr>
              <a:t> </a:t>
            </a:r>
            <a:r>
              <a:rPr lang="en-US" sz="7200" spc="175" dirty="0" err="1" smtClean="0">
                <a:solidFill>
                  <a:srgbClr val="1C4F59"/>
                </a:solidFill>
                <a:latin typeface="Times Neue Roman Bold"/>
              </a:rPr>
              <a:t>hơn</a:t>
            </a:r>
            <a:endParaRPr lang="en-US" sz="7200" spc="175" dirty="0" smtClean="0">
              <a:solidFill>
                <a:srgbClr val="1C4F59"/>
              </a:solidFill>
              <a:latin typeface="Times Neue Roman Bold"/>
            </a:endParaRPr>
          </a:p>
          <a:p>
            <a:pPr algn="ctr">
              <a:lnSpc>
                <a:spcPts val="12320"/>
              </a:lnSpc>
              <a:spcBef>
                <a:spcPct val="0"/>
              </a:spcBef>
            </a:pPr>
            <a:r>
              <a:rPr lang="en-US" sz="6600" b="1" i="1" spc="175" dirty="0">
                <a:solidFill>
                  <a:srgbClr val="1C4F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6600" b="1" i="1" spc="175" dirty="0" err="1" smtClean="0">
                <a:solidFill>
                  <a:srgbClr val="1C4F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6600" b="1" i="1" spc="175" dirty="0">
                <a:solidFill>
                  <a:srgbClr val="1C4F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spc="175" dirty="0" err="1" smtClean="0">
                <a:solidFill>
                  <a:srgbClr val="1C4F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600" b="1" i="1" spc="175" dirty="0">
                <a:solidFill>
                  <a:srgbClr val="1C4F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spc="175" dirty="0" err="1" smtClean="0">
                <a:solidFill>
                  <a:srgbClr val="1C4F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6600" b="1" i="1" spc="175" dirty="0">
                <a:solidFill>
                  <a:srgbClr val="1C4F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spc="175" dirty="0" err="1">
                <a:solidFill>
                  <a:srgbClr val="1C4F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vi-VN" sz="6600" b="1" i="1" spc="175" dirty="0" smtClean="0">
              <a:solidFill>
                <a:srgbClr val="1C4F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917247109242_f81b282b66acf19c5469d31f161577f7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8040" y="635318"/>
            <a:ext cx="5791200" cy="4727522"/>
          </a:xfrm>
          <a:prstGeom prst="rect">
            <a:avLst/>
          </a:prstGeom>
        </p:spPr>
      </p:pic>
      <p:pic>
        <p:nvPicPr>
          <p:cNvPr id="5" name="Picture 4" descr="z2917247118925_1cf87a612203892ed7b24e30b58ebeea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00800" y="5943600"/>
            <a:ext cx="5412118" cy="4343400"/>
          </a:xfrm>
          <a:prstGeom prst="rect">
            <a:avLst/>
          </a:prstGeom>
        </p:spPr>
      </p:pic>
      <p:pic>
        <p:nvPicPr>
          <p:cNvPr id="8" name="Picture 7" descr="z2917247107118_0230fdb0e1bd2745b53fe34664ddcaf9.jp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82400" y="800100"/>
            <a:ext cx="5374239" cy="49149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47800" y="2032000"/>
            <a:ext cx="4724400" cy="2667000"/>
            <a:chOff x="3657600" y="1860678"/>
            <a:chExt cx="2971800" cy="2322701"/>
          </a:xfrm>
        </p:grpSpPr>
        <p:pic>
          <p:nvPicPr>
            <p:cNvPr id="11" name="Picture 10" descr="7.jp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57600" y="1860678"/>
              <a:ext cx="1447800" cy="2316479"/>
            </a:xfrm>
            <a:prstGeom prst="rect">
              <a:avLst/>
            </a:prstGeom>
          </p:spPr>
        </p:pic>
        <p:pic>
          <p:nvPicPr>
            <p:cNvPr id="12" name="Picture 11" descr="7.jp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81600" y="1866900"/>
              <a:ext cx="1447800" cy="231647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172200" y="7124700"/>
            <a:ext cx="4953000" cy="2748771"/>
            <a:chOff x="12496800" y="2705100"/>
            <a:chExt cx="4953000" cy="2748771"/>
          </a:xfrm>
        </p:grpSpPr>
        <p:pic>
          <p:nvPicPr>
            <p:cNvPr id="14" name="Picture 13" descr="8.jp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496800" y="2705100"/>
              <a:ext cx="2362200" cy="2748771"/>
            </a:xfrm>
            <a:prstGeom prst="rect">
              <a:avLst/>
            </a:prstGeom>
          </p:spPr>
        </p:pic>
        <p:pic>
          <p:nvPicPr>
            <p:cNvPr id="15" name="Picture 14" descr="8.jp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087600" y="2705100"/>
              <a:ext cx="2362200" cy="274877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1506200" y="1028700"/>
            <a:ext cx="5537055" cy="4953000"/>
            <a:chOff x="11506201" y="489346"/>
            <a:chExt cx="5994255" cy="5638308"/>
          </a:xfrm>
        </p:grpSpPr>
        <p:pic>
          <p:nvPicPr>
            <p:cNvPr id="17" name="Picture 16" descr="9.jp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06201" y="3543300"/>
              <a:ext cx="2743200" cy="2531729"/>
            </a:xfrm>
            <a:prstGeom prst="rect">
              <a:avLst/>
            </a:prstGeom>
          </p:spPr>
        </p:pic>
        <p:pic>
          <p:nvPicPr>
            <p:cNvPr id="18" name="Picture 17" descr="9.jp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954001" y="489346"/>
              <a:ext cx="2971800" cy="2742707"/>
            </a:xfrm>
            <a:prstGeom prst="rect">
              <a:avLst/>
            </a:prstGeom>
          </p:spPr>
        </p:pic>
        <p:pic>
          <p:nvPicPr>
            <p:cNvPr id="19" name="Picture 18" descr="9.jp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782800" y="3619500"/>
              <a:ext cx="2717656" cy="2508154"/>
            </a:xfrm>
            <a:prstGeom prst="rect">
              <a:avLst/>
            </a:prstGeom>
          </p:spPr>
        </p:pic>
      </p:grp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2000" y="419100"/>
            <a:ext cx="609600" cy="609600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3440" y="4989777"/>
            <a:ext cx="609600" cy="609600"/>
          </a:xfrm>
          <a:prstGeom prst="rect">
            <a:avLst/>
          </a:prstGeom>
        </p:spPr>
      </p:pic>
      <p:pic>
        <p:nvPicPr>
          <p:cNvPr id="6" name="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54720" y="9873471"/>
            <a:ext cx="609600" cy="609600"/>
          </a:xfrm>
          <a:prstGeom prst="rect">
            <a:avLst/>
          </a:prstGeom>
        </p:spPr>
      </p:pic>
      <p:pic>
        <p:nvPicPr>
          <p:cNvPr id="9" name="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043255" y="762172"/>
            <a:ext cx="482745" cy="4827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33800" y="343941"/>
            <a:ext cx="1135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 - - - - - - - - - - - - - - - - - - -- - - - - - - - - - - - - - - - - - - - - - - - - - - - - - - - - - - - - - - - - - - - - - - - - - - - - - - -- - - - - - - - - - - - - -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 - - - - - - - - - - - - - - - - - - - - - - - - - - - - - - - - - - - - - - - - - - - - - - - - - - - - - - - - - -- - - - - - - - - - - - - </a:t>
            </a:r>
          </a:p>
        </p:txBody>
      </p:sp>
      <p:sp>
        <p:nvSpPr>
          <p:cNvPr id="9" name="Up-Down Arrow 8"/>
          <p:cNvSpPr/>
          <p:nvPr/>
        </p:nvSpPr>
        <p:spPr>
          <a:xfrm>
            <a:off x="11772900" y="571499"/>
            <a:ext cx="381000" cy="26670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299" y="2790824"/>
            <a:ext cx="5410201" cy="6477000"/>
          </a:xfrm>
          <a:prstGeom prst="rect">
            <a:avLst/>
          </a:prstGeom>
        </p:spPr>
      </p:pic>
      <p:pic>
        <p:nvPicPr>
          <p:cNvPr id="11" name="Picture 10" descr="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43941"/>
            <a:ext cx="6145285" cy="9104859"/>
          </a:xfrm>
          <a:prstGeom prst="rect">
            <a:avLst/>
          </a:prstGeom>
        </p:spPr>
      </p:pic>
      <p:pic>
        <p:nvPicPr>
          <p:cNvPr id="12" name="Picture 11" descr="z2917247109242_f81b282b66acf19c5469d31f161577f7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18440" y="7929304"/>
            <a:ext cx="2057400" cy="209099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838960" y="9259282"/>
            <a:ext cx="140208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599" y="558799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91000" y="571500"/>
            <a:ext cx="9372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-- - - - - - - - - - - - - - - - - - - -- - - - - - - - - - - - - - - - - - - - - - - - - - - - - - - - - - - - - - - - - - - - - - - - - - - - - - -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 - - - - - - - - - - - - - - - - - - - - - - - - - - - - - - - - - - - - - - - - - - - - - - - - - - -</a:t>
            </a:r>
          </a:p>
        </p:txBody>
      </p:sp>
      <p:sp>
        <p:nvSpPr>
          <p:cNvPr id="7" name="Up-Down Arrow 6"/>
          <p:cNvSpPr/>
          <p:nvPr/>
        </p:nvSpPr>
        <p:spPr>
          <a:xfrm>
            <a:off x="10134600" y="769560"/>
            <a:ext cx="304800" cy="2743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440" y="3523710"/>
            <a:ext cx="5334000" cy="5841270"/>
          </a:xfrm>
          <a:prstGeom prst="rect">
            <a:avLst/>
          </a:prstGeom>
        </p:spPr>
      </p:pic>
      <p:pic>
        <p:nvPicPr>
          <p:cNvPr id="9" name="Picture 8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772" y="477520"/>
            <a:ext cx="5155556" cy="8915400"/>
          </a:xfrm>
          <a:prstGeom prst="rect">
            <a:avLst/>
          </a:prstGeom>
        </p:spPr>
      </p:pic>
      <p:pic>
        <p:nvPicPr>
          <p:cNvPr id="10" name="Picture 9" descr="z2917247118925_1cf87a612203892ed7b24e30b58ebeea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8115300"/>
            <a:ext cx="2029544" cy="21717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58690" y="8724900"/>
            <a:ext cx="818091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172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123" y="571500"/>
            <a:ext cx="4990477" cy="89154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012" y="3619500"/>
            <a:ext cx="5003175" cy="601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6600" y="571500"/>
            <a:ext cx="9220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-- - - - - - - - - - - - - - - - - - - -- - - - - - - - - - - - - - - - - - - - - - - - - - - - - - - - - - - - - - - - - - - - - - - - - - - - - -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 - - - - - - - - - - - - - - - - - - - - - - - - - - - - - - - - - - - - - - - - - - - - - - - - - - - - - - - - - -  - -- - - - -- - - - - - - - </a:t>
            </a:r>
          </a:p>
        </p:txBody>
      </p:sp>
      <p:sp>
        <p:nvSpPr>
          <p:cNvPr id="7" name="Up-Down Arrow 6"/>
          <p:cNvSpPr/>
          <p:nvPr/>
        </p:nvSpPr>
        <p:spPr>
          <a:xfrm>
            <a:off x="11430000" y="793760"/>
            <a:ext cx="457200" cy="29718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z2917247107118_0230fdb0e1bd2745b53fe34664ddcaf9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441" y="8205470"/>
            <a:ext cx="2084979" cy="2095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800600" y="9239250"/>
            <a:ext cx="7696200" cy="139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617" y="9486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8800" y="0"/>
            <a:ext cx="221742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50&quot;&gt;&lt;property id=&quot;20148&quot; value=&quot;5&quot;/&gt;&lt;property id=&quot;20300&quot; value=&quot;Slide 3&quot;/&gt;&lt;property id=&quot;20307&quot; value=&quot;263&quot;/&gt;&lt;/object&gt;&lt;object type=&quot;3&quot; unique_id=&quot;10051&quot;&gt;&lt;property id=&quot;20148&quot; value=&quot;5&quot;/&gt;&lt;property id=&quot;20300&quot; value=&quot;Slide 5&quot;/&gt;&lt;property id=&quot;20307&quot; value=&quot;262&quot;/&gt;&lt;/object&gt;&lt;object type=&quot;3&quot; unique_id=&quot;10052&quot;&gt;&lt;property id=&quot;20148&quot; value=&quot;5&quot;/&gt;&lt;property id=&quot;20300&quot; value=&quot;Slide 6&quot;/&gt;&lt;property id=&quot;20307&quot; value=&quot;264&quot;/&gt;&lt;/object&gt;&lt;object type=&quot;3&quot; unique_id=&quot;10053&quot;&gt;&lt;property id=&quot;20148&quot; value=&quot;5&quot;/&gt;&lt;property id=&quot;20300&quot; value=&quot;Slide 7&quot;/&gt;&lt;property id=&quot;20307&quot; value=&quot;265&quot;/&gt;&lt;/object&gt;&lt;object type=&quot;3&quot; unique_id=&quot;10054&quot;&gt;&lt;property id=&quot;20148&quot; value=&quot;5&quot;/&gt;&lt;property id=&quot;20300&quot; value=&quot;Slide 8&quot;/&gt;&lt;property id=&quot;20307&quot; value=&quot;266&quot;/&gt;&lt;/object&gt;&lt;object type=&quot;3&quot; unique_id=&quot;10075&quot;&gt;&lt;property id=&quot;20148&quot; value=&quot;5&quot;/&gt;&lt;property id=&quot;20300&quot; value=&quot;Slide 9&quot;/&gt;&lt;property id=&quot;20307&quot; value=&quot;26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491</Words>
  <Application>Microsoft Office PowerPoint</Application>
  <PresentationFormat>Custom</PresentationFormat>
  <Paragraphs>45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Lazydog</vt:lpstr>
      <vt:lpstr>Times Neue Roman</vt:lpstr>
      <vt:lpstr>Calibri</vt:lpstr>
      <vt:lpstr>Times Neue Roman Bold</vt:lpstr>
      <vt:lpstr>Times New Roman</vt:lpstr>
      <vt:lpstr>Noto Serif Display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Long Biên</dc:title>
  <dc:creator>Win10X</dc:creator>
  <cp:lastModifiedBy>admin</cp:lastModifiedBy>
  <cp:revision>31</cp:revision>
  <dcterms:created xsi:type="dcterms:W3CDTF">2006-08-16T00:00:00Z</dcterms:created>
  <dcterms:modified xsi:type="dcterms:W3CDTF">2021-11-17T06:46:42Z</dcterms:modified>
  <dc:identifier>DAEvD0PVJA0</dc:identifier>
</cp:coreProperties>
</file>