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283" r:id="rId5"/>
    <p:sldId id="296" r:id="rId6"/>
    <p:sldId id="287" r:id="rId7"/>
    <p:sldId id="294" r:id="rId8"/>
    <p:sldId id="272" r:id="rId9"/>
    <p:sldId id="288" r:id="rId10"/>
    <p:sldId id="263" r:id="rId11"/>
    <p:sldId id="284" r:id="rId12"/>
    <p:sldId id="292" r:id="rId13"/>
    <p:sldId id="291" r:id="rId14"/>
    <p:sldId id="264" r:id="rId15"/>
    <p:sldId id="289" r:id="rId16"/>
    <p:sldId id="268" r:id="rId17"/>
    <p:sldId id="271" r:id="rId18"/>
    <p:sldId id="29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kiosk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 varScale="1">
        <p:scale>
          <a:sx n="86" d="100"/>
          <a:sy n="86" d="100"/>
        </p:scale>
        <p:origin x="153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40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41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664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326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936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548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81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3842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9449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8959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81748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809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560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7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009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641AE7-1BC7-40E0-921D-C53C5708AD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144DF0-3120-4D0E-B7C6-B8FC61FF35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39D79-927C-4E01-8BAB-C0EFEEB5D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CDC94-DFED-4114-B323-47D908D58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2D6F22-F928-46FD-91C7-C47B9EBC9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054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B5AACD-BCAD-41A0-8B0B-59A3371E8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4C938-0D1C-4A06-BB30-BFA188127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B9F3755-34E6-4CA3-A528-142DE5A5D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DCAB03-4DA5-4DB3-9CD7-AD2E4BD7E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9C93C8-169A-4EE9-9401-4AA115B7C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3485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AAC31-5CF9-400D-A075-B147C5405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A3B53E-5A0F-4D2D-BBC6-E00C13E239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69662-7A91-4D49-AA0C-0D61A75C8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E7CAEB-AEC5-4CF7-BE28-881421F8C3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2A8C9-0C30-4F93-BC82-A601023A03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34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81F9E-8997-4A72-B14E-A5162F9EB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310542-CB92-4BF7-967F-2202C4DB0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A0E056-D13A-4F25-95C2-1083E910B7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B8DD7E-E690-435B-8C17-3C491B9AF5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7A64E9-11E4-4C60-9929-83D693FF2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D23D26-E2C0-4237-A0E1-55D970BFB6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3599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5A14B-CFC6-4188-9FE3-332F61A2E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AB4C93-ADE3-4A69-BAF8-452A596EE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B12006-F4C4-44D5-8544-5DA893D0487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02172F4-4015-4BB8-BDCC-64F6BE85756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D4B823-5DE2-45D1-B110-386CEA46A9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B5C0BD4-7E36-4681-8B27-00FBAB8DA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9067DE-E1B0-40D3-B474-AB5C778EAA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A0FE5-C2A9-483C-B7C9-CB16CBD18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4021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A056E5-9A75-4B1F-905F-4A5F7603EB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AF7594B-DE54-4BFA-9305-36EB253E7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32A7F4-7F27-47CD-BF84-46548CFA4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7922CF-2359-4258-88C1-1E78DB66F5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23030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9A50E4B-46C2-4AE7-B533-68B3BF7201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D044FC-61D1-4E1B-A65A-9DC15EC3D6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9134A34-2A88-4CB4-8133-949AF84C5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147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875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522F9F-17A2-465D-BA06-0BF0B0ACD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930C7-D7C9-4595-BCF1-1EC8FA28C4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095FB04-9036-4A45-95E3-A3484422ED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49D984-7E87-4BE9-8E6D-0A0C952CE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E07FDD8-BAA6-4B7A-86B4-EB86B7589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A0A1A5-24FF-489E-B010-6BB8192BE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137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097F2B-747E-45F5-8F72-AAED351189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A4F6FAB-C5D2-4110-B09C-349C7E4B5B9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5AE7F-4C89-4F8C-87A2-9C41AB66781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DC10E8D-63F4-4BD6-9D3A-EFEE662A8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C90A32-4E42-4682-A130-0F8305556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7FAEB1-6128-44BC-A746-310127AC5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827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825BD-AD7B-4A1B-B28F-B76A4CA29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0D781E8-DB95-4D29-83DC-1AA9CBF2A3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8B5BB7-5C7F-43A3-A715-3C19D1170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193AD-1A6E-4561-8796-224CB3BBB7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EA7100-22A1-44AB-AB3B-EB3C1A0CF1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3555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1748FC-FC92-4D11-950C-D353B796FA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9141AA-3A46-4A1B-8F33-E694BC105E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A1DAA3-E9BA-4EB0-B67E-08047C0A50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A82415-FA7B-4448-89D9-0A3C1F283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B7DAF9-4139-4324-B2F2-681E97E83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857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1382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63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525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9679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181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412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767DBE-3A05-4E64-8FBF-47AA961C945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713A52-FEE2-441A-9493-D8839FD349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9563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436DAE-365E-4694-BA6D-0FD96803DA6F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3B8EC7-F2C0-4CF9-9993-6645B62DA3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904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D47FF71-A2F4-4E10-A2D7-982A51E31C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015BCD-B113-42FA-81E9-5ED247287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083F51-0AEB-4E06-A08A-2A2AABFA63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A0FF33-7A42-4FC0-A83F-4423DD0680FE}" type="datetimeFigureOut">
              <a:rPr lang="en-US" smtClean="0"/>
              <a:t>11/24/2021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BC0F17-158F-4A91-828C-02CDC08D56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AEE85F-5CF3-47D1-9ED5-9A43A70F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09BA13-9D7E-4F34-9E26-FBB67089D1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74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jpeg"/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47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46.png"/><Relationship Id="rId2" Type="http://schemas.openxmlformats.org/officeDocument/2006/relationships/image" Target="../media/image36.png"/><Relationship Id="rId16" Type="http://schemas.openxmlformats.org/officeDocument/2006/relationships/image" Target="../media/image50.png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40.png"/><Relationship Id="rId11" Type="http://schemas.openxmlformats.org/officeDocument/2006/relationships/image" Target="../media/image45.png"/><Relationship Id="rId5" Type="http://schemas.openxmlformats.org/officeDocument/2006/relationships/image" Target="../media/image39.png"/><Relationship Id="rId15" Type="http://schemas.openxmlformats.org/officeDocument/2006/relationships/image" Target="../media/image49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4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11" Type="http://schemas.openxmlformats.org/officeDocument/2006/relationships/image" Target="../media/image1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16745"/>
            <a:ext cx="9753600" cy="77724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33400" y="2685365"/>
            <a:ext cx="830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LÀM QUEN VỚI TOÁN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9600" y="3331696"/>
            <a:ext cx="7924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Lứa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( 3 - 4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)</a:t>
            </a: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C3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95500" y="442515"/>
            <a:ext cx="4953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11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00400" y="5486400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7030A0"/>
                </a:solidFill>
              </a:rPr>
              <a:t>Năm</a:t>
            </a:r>
            <a:r>
              <a:rPr lang="en-US" dirty="0">
                <a:solidFill>
                  <a:srgbClr val="7030A0"/>
                </a:solidFill>
              </a:rPr>
              <a:t> </a:t>
            </a:r>
            <a:r>
              <a:rPr lang="en-US" dirty="0" err="1">
                <a:solidFill>
                  <a:srgbClr val="7030A0"/>
                </a:solidFill>
              </a:rPr>
              <a:t>học</a:t>
            </a:r>
            <a:r>
              <a:rPr lang="en-US" dirty="0">
                <a:solidFill>
                  <a:srgbClr val="7030A0"/>
                </a:solidFill>
              </a:rPr>
              <a:t> 2021 - 2022</a:t>
            </a:r>
          </a:p>
        </p:txBody>
      </p:sp>
    </p:spTree>
    <p:extLst>
      <p:ext uri="{BB962C8B-B14F-4D97-AF65-F5344CB8AC3E}">
        <p14:creationId xmlns:p14="http://schemas.microsoft.com/office/powerpoint/2010/main" val="42280542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85" y="-15240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1371600" y="12954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CEDCCC-D248-4BB7-AF2F-3CFB0834696C}"/>
              </a:ext>
            </a:extLst>
          </p:cNvPr>
          <p:cNvSpPr txBox="1"/>
          <p:nvPr/>
        </p:nvSpPr>
        <p:spPr>
          <a:xfrm>
            <a:off x="1905002" y="16951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tam </a:t>
            </a:r>
            <a:r>
              <a:rPr lang="en-US" sz="2400" dirty="0" err="1">
                <a:solidFill>
                  <a:schemeClr val="bg1"/>
                </a:solidFill>
              </a:rPr>
              <a:t>giác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lăn</a:t>
            </a:r>
            <a:r>
              <a:rPr lang="en-US" sz="2400" dirty="0">
                <a:solidFill>
                  <a:schemeClr val="bg1"/>
                </a:solidFill>
              </a:rPr>
              <a:t> đ</a:t>
            </a:r>
            <a:r>
              <a:rPr lang="vi-VN" sz="2400" dirty="0">
                <a:solidFill>
                  <a:schemeClr val="bg1"/>
                </a:solidFill>
              </a:rPr>
              <a:t>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không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3379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 L 0.4375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87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972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19050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C473F1D-823E-401E-9FCB-839A8EC12F90}"/>
              </a:ext>
            </a:extLst>
          </p:cNvPr>
          <p:cNvSpPr txBox="1"/>
          <p:nvPr/>
        </p:nvSpPr>
        <p:spPr>
          <a:xfrm>
            <a:off x="2895600" y="533400"/>
            <a:ext cx="411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Nhận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biết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7612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0"/>
            <a:ext cx="9144000" cy="69723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19050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45EA5D3-D100-4186-A871-14E313729624}"/>
              </a:ext>
            </a:extLst>
          </p:cNvPr>
          <p:cNvSpPr txBox="1"/>
          <p:nvPr/>
        </p:nvSpPr>
        <p:spPr>
          <a:xfrm>
            <a:off x="3048000" y="533400"/>
            <a:ext cx="3733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Gọi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tên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8753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28601"/>
            <a:ext cx="9525000" cy="726281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A143CF2E-B5FA-45F7-A469-8F0DB4E1EC74}"/>
              </a:ext>
            </a:extLst>
          </p:cNvPr>
          <p:cNvSpPr/>
          <p:nvPr/>
        </p:nvSpPr>
        <p:spPr>
          <a:xfrm>
            <a:off x="609600" y="1371600"/>
            <a:ext cx="5334000" cy="304800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171F7-17C6-4BC1-BF10-BE6D057E1580}"/>
              </a:ext>
            </a:extLst>
          </p:cNvPr>
          <p:cNvSpPr txBox="1"/>
          <p:nvPr/>
        </p:nvSpPr>
        <p:spPr>
          <a:xfrm>
            <a:off x="2819400" y="457200"/>
            <a:ext cx="499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bg1"/>
                </a:solidFill>
              </a:rPr>
              <a:t>Hình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chữ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nhật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có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lăn</a:t>
            </a:r>
            <a:r>
              <a:rPr lang="en-US" sz="2400" dirty="0">
                <a:solidFill>
                  <a:schemeClr val="bg1"/>
                </a:solidFill>
              </a:rPr>
              <a:t> đ</a:t>
            </a:r>
            <a:r>
              <a:rPr lang="vi-VN" sz="2400" dirty="0">
                <a:solidFill>
                  <a:schemeClr val="bg1"/>
                </a:solidFill>
              </a:rPr>
              <a:t>ược</a:t>
            </a:r>
            <a:r>
              <a:rPr lang="en-US" sz="2400" dirty="0">
                <a:solidFill>
                  <a:schemeClr val="bg1"/>
                </a:solidFill>
              </a:rPr>
              <a:t> </a:t>
            </a:r>
            <a:r>
              <a:rPr lang="en-US" sz="2400" dirty="0" err="1">
                <a:solidFill>
                  <a:schemeClr val="bg1"/>
                </a:solidFill>
              </a:rPr>
              <a:t>không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7401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25 -2.22222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6"/>
          <p:cNvSpPr/>
          <p:nvPr/>
        </p:nvSpPr>
        <p:spPr>
          <a:xfrm>
            <a:off x="152400" y="0"/>
            <a:ext cx="8991600" cy="1014846"/>
          </a:xfrm>
          <a:prstGeom prst="cloud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</a:bodyPr>
          <a:lstStyle/>
          <a:p>
            <a:pPr algn="ctr"/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488" y="1315817"/>
            <a:ext cx="1569752" cy="15919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88AAAB31-DCD0-44A0-A314-B96A314E3D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8951" y="4998593"/>
            <a:ext cx="2617327" cy="1303764"/>
          </a:xfrm>
          <a:prstGeom prst="rect">
            <a:avLst/>
          </a:prstGeom>
        </p:spPr>
      </p:pic>
      <p:pic>
        <p:nvPicPr>
          <p:cNvPr id="10" name="Picture 4">
            <a:extLst>
              <a:ext uri="{FF2B5EF4-FFF2-40B4-BE49-F238E27FC236}">
                <a16:creationId xmlns:a16="http://schemas.microsoft.com/office/drawing/2014/main" id="{FB8EACAF-C9F1-4C67-9693-03BE7F5B8AC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5958361" y="1655206"/>
            <a:ext cx="1847248" cy="1252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0D2C717-CCAD-4841-AFF5-0C0CA9AEE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8010" y="4529098"/>
            <a:ext cx="1969627" cy="184737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625214EA-D74C-417A-A6BA-D67D0F53212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6600" y="3196515"/>
            <a:ext cx="2057400" cy="11913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0A3BB6-FF41-4156-A0EF-F64BD818695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0799" y="4998593"/>
            <a:ext cx="920576" cy="908383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1EF717F-EA05-4EF6-8C74-9E89DA6A21E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64067" y="1209249"/>
            <a:ext cx="920576" cy="90838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49B7F42-2BD7-445E-B7AA-904FD09D2D4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79783" y="3350188"/>
            <a:ext cx="957155" cy="883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F3859D-A155-4240-8376-CC261C93DB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99123" y="1574024"/>
            <a:ext cx="957155" cy="88399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04112CB-3D17-4822-BC8A-F7F070626CA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805609" y="5173788"/>
            <a:ext cx="957155" cy="883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6269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loud Callout 6"/>
          <p:cNvSpPr/>
          <p:nvPr/>
        </p:nvSpPr>
        <p:spPr>
          <a:xfrm>
            <a:off x="275143" y="76202"/>
            <a:ext cx="8487857" cy="990598"/>
          </a:xfrm>
          <a:prstGeom prst="cloudCallou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nhật</a:t>
            </a:r>
            <a:endParaRPr lang="en-US" sz="2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4894" y="962093"/>
            <a:ext cx="2667000" cy="25304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705" y="3629786"/>
            <a:ext cx="2998467" cy="2990850"/>
          </a:xfrm>
          <a:prstGeom prst="rect">
            <a:avLst/>
          </a:prstGeom>
        </p:spPr>
      </p:pic>
      <p:pic>
        <p:nvPicPr>
          <p:cNvPr id="2050" name="Picture 2" descr="Dong ho treo tuong - Exactly U90 Đỏ">
            <a:extLst>
              <a:ext uri="{FF2B5EF4-FFF2-40B4-BE49-F238E27FC236}">
                <a16:creationId xmlns:a16="http://schemas.microsoft.com/office/drawing/2014/main" id="{E080DEE7-BD4C-4424-A620-BE947876BA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529" y="1226370"/>
            <a:ext cx="1956857" cy="2001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DDDDCE-BE32-4A58-AEDB-C119D7F50D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2569" y="2313221"/>
            <a:ext cx="1698862" cy="22315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6690832-7041-495C-905A-A0F89E877E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0" y="4288522"/>
            <a:ext cx="1978506" cy="214338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E5BA3E6-0182-4F4B-A649-3F0D5FDDFA0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757" y="4724401"/>
            <a:ext cx="916393" cy="90722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DF6559B4-69F7-417A-9EEB-5AAEE7A29B8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901" y="2934518"/>
            <a:ext cx="916393" cy="90722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27F163E-F99E-4654-BD49-4F3347A9865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5386" y="1889288"/>
            <a:ext cx="957361" cy="882000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1DDFF38-C50B-453E-B79D-6CDD2AA3D9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2173" y="1354661"/>
            <a:ext cx="957361" cy="882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F8A5057-3E18-4BAA-B987-D81B7D5626E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9675" y="4919212"/>
            <a:ext cx="957361" cy="8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43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5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87CC18-55E1-4615-A469-53ED7720C17C}"/>
              </a:ext>
            </a:extLst>
          </p:cNvPr>
          <p:cNvCxnSpPr/>
          <p:nvPr/>
        </p:nvCxnSpPr>
        <p:spPr>
          <a:xfrm>
            <a:off x="0" y="3883343"/>
            <a:ext cx="9144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E3591DA-7D94-483B-A7B6-6C02A1AE60E2}"/>
              </a:ext>
            </a:extLst>
          </p:cNvPr>
          <p:cNvCxnSpPr>
            <a:cxnSpLocks/>
          </p:cNvCxnSpPr>
          <p:nvPr/>
        </p:nvCxnSpPr>
        <p:spPr>
          <a:xfrm flipV="1">
            <a:off x="4183380" y="76200"/>
            <a:ext cx="83820" cy="37882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50CA9095-77C5-48E6-819E-0213D15B25C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27" r="24922"/>
          <a:stretch/>
        </p:blipFill>
        <p:spPr>
          <a:xfrm>
            <a:off x="178483" y="4260984"/>
            <a:ext cx="478099" cy="852967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36393B7-0DB8-4536-B09A-97627C4640A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081" y="4363754"/>
            <a:ext cx="623358" cy="94242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77B21DA-1867-4F9F-96D3-2F67B823DB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4" t="16608" b="9927"/>
          <a:stretch/>
        </p:blipFill>
        <p:spPr>
          <a:xfrm>
            <a:off x="3711673" y="4394651"/>
            <a:ext cx="1844985" cy="88063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32990CB3-8901-4252-8936-1725EB8147C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8" t="13225" r="21624" b="13079"/>
          <a:stretch/>
        </p:blipFill>
        <p:spPr>
          <a:xfrm>
            <a:off x="5488741" y="4290446"/>
            <a:ext cx="823945" cy="1089040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CD50A2B6-09DA-4A9B-8137-C40ECFFDCD9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96" r="14686" b="14733"/>
          <a:stretch/>
        </p:blipFill>
        <p:spPr>
          <a:xfrm>
            <a:off x="1969781" y="4231441"/>
            <a:ext cx="772304" cy="120705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5D281D73-616F-4F67-BA83-24BD5EC1D54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3977" y="3893731"/>
            <a:ext cx="1173430" cy="118049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92A52AE5-3B60-4386-8382-42CBA1F4A7A0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51" b="16223"/>
          <a:stretch/>
        </p:blipFill>
        <p:spPr>
          <a:xfrm>
            <a:off x="6503003" y="4656534"/>
            <a:ext cx="1215737" cy="835391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179" y="5810018"/>
            <a:ext cx="718193" cy="9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758" y="4182104"/>
            <a:ext cx="953807" cy="1143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5" t="23042" r="9683" b="24143"/>
          <a:stretch/>
        </p:blipFill>
        <p:spPr bwMode="auto">
          <a:xfrm>
            <a:off x="2386426" y="5640781"/>
            <a:ext cx="1222170" cy="828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8091" y="5867213"/>
            <a:ext cx="1147172" cy="76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5900713" y="209543"/>
            <a:ext cx="2103156" cy="468371"/>
            <a:chOff x="8224362" y="89589"/>
            <a:chExt cx="2804208" cy="62449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0EF70A7-8A7D-4C4F-BB14-913C0F837E0A}"/>
                </a:ext>
              </a:extLst>
            </p:cNvPr>
            <p:cNvSpPr txBox="1"/>
            <p:nvPr/>
          </p:nvSpPr>
          <p:spPr>
            <a:xfrm>
              <a:off x="8224362" y="217170"/>
              <a:ext cx="2463344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Hình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tam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giác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" name="Isosceles Triangle 3"/>
            <p:cNvSpPr/>
            <p:nvPr/>
          </p:nvSpPr>
          <p:spPr>
            <a:xfrm>
              <a:off x="9968697" y="89589"/>
              <a:ext cx="1059873" cy="624494"/>
            </a:xfrm>
            <a:prstGeom prst="triangl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231145" y="282147"/>
            <a:ext cx="2471997" cy="468371"/>
            <a:chOff x="1577340" y="89590"/>
            <a:chExt cx="3295996" cy="62449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0D76A20-E04C-42ED-A38E-468961125793}"/>
                </a:ext>
              </a:extLst>
            </p:cNvPr>
            <p:cNvSpPr txBox="1"/>
            <p:nvPr/>
          </p:nvSpPr>
          <p:spPr>
            <a:xfrm>
              <a:off x="1577340" y="217170"/>
              <a:ext cx="1872443" cy="4001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685800"/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Hình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chữ</a:t>
              </a:r>
              <a:r>
                <a:rPr lang="en-US" sz="1350" dirty="0">
                  <a:solidFill>
                    <a:prstClr val="black"/>
                  </a:solidFill>
                  <a:latin typeface="Calibri"/>
                </a:rPr>
                <a:t> </a:t>
              </a:r>
              <a:r>
                <a:rPr lang="en-US" sz="1350" dirty="0" err="1">
                  <a:solidFill>
                    <a:prstClr val="black"/>
                  </a:solidFill>
                  <a:latin typeface="Calibri"/>
                </a:rPr>
                <a:t>nhật</a:t>
              </a:r>
              <a:endParaRPr lang="en-US" sz="1350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3364075" y="89590"/>
              <a:ext cx="1509261" cy="624494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85800"/>
              <a:endParaRPr lang="en-US" sz="1350">
                <a:solidFill>
                  <a:prstClr val="white"/>
                </a:solidFill>
                <a:latin typeface="Calibri"/>
              </a:endParaRPr>
            </a:p>
          </p:txBody>
        </p:sp>
      </p:grp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0000" y="5665315"/>
            <a:ext cx="927449" cy="874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1145" y="5743096"/>
            <a:ext cx="880941" cy="832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488" y="5624543"/>
            <a:ext cx="873919" cy="95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0393" y="5570034"/>
            <a:ext cx="978694" cy="983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73385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399" y="838200"/>
            <a:ext cx="7848601" cy="1569660"/>
          </a:xfrm>
          <a:prstGeom prst="rect">
            <a:avLst/>
          </a:prstGeom>
          <a:noFill/>
        </p:spPr>
        <p:txBody>
          <a:bodyPr wrap="square" rtlCol="0">
            <a:prstTxWarp prst="textDeflate">
              <a:avLst/>
            </a:prstTxWarp>
            <a:spAutoFit/>
          </a:bodyPr>
          <a:lstStyle/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ơn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399" y="2687598"/>
            <a:ext cx="8229600" cy="1107996"/>
          </a:xfrm>
          <a:prstGeom prst="rect">
            <a:avLst/>
          </a:prstGeom>
          <a:noFill/>
        </p:spPr>
        <p:txBody>
          <a:bodyPr wrap="square" rtlCol="0">
            <a:prstTxWarp prst="textWave2">
              <a:avLst/>
            </a:prstTxWarp>
            <a:spAutoFit/>
          </a:bodyPr>
          <a:lstStyle/>
          <a:p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22557758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1600200" y="8382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/>
              <a:t>Hát</a:t>
            </a:r>
            <a:r>
              <a:rPr lang="en-US" sz="3600" dirty="0"/>
              <a:t>: </a:t>
            </a:r>
            <a:r>
              <a:rPr lang="en-US" sz="3600" dirty="0" err="1"/>
              <a:t>Cháu</a:t>
            </a:r>
            <a:r>
              <a:rPr lang="en-US" sz="3600" dirty="0"/>
              <a:t> </a:t>
            </a:r>
            <a:r>
              <a:rPr lang="en-US" sz="3600" dirty="0" err="1"/>
              <a:t>yêu</a:t>
            </a:r>
            <a:r>
              <a:rPr lang="en-US" sz="3600" dirty="0"/>
              <a:t> </a:t>
            </a:r>
            <a:r>
              <a:rPr lang="en-US" sz="3600" dirty="0" err="1"/>
              <a:t>cô</a:t>
            </a:r>
            <a:r>
              <a:rPr lang="en-US" sz="3600" dirty="0"/>
              <a:t> </a:t>
            </a:r>
            <a:r>
              <a:rPr lang="en-US" sz="3600" dirty="0" err="1"/>
              <a:t>chú</a:t>
            </a:r>
            <a:r>
              <a:rPr lang="en-US" sz="3600" dirty="0"/>
              <a:t> </a:t>
            </a:r>
            <a:r>
              <a:rPr lang="en-US" sz="3600" dirty="0" err="1"/>
              <a:t>công</a:t>
            </a:r>
            <a:r>
              <a:rPr lang="en-US" sz="3600" dirty="0"/>
              <a:t> </a:t>
            </a:r>
            <a:r>
              <a:rPr lang="en-US" sz="3600" dirty="0" err="1"/>
              <a:t>nhân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1852546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3DF8836-2EB7-47C6-8BFD-8482E059EB7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8574"/>
            <a:ext cx="9372600" cy="6829425"/>
          </a:xfrm>
          <a:prstGeom prst="rect">
            <a:avLst/>
          </a:prstGeom>
        </p:spPr>
      </p:pic>
      <p:pic>
        <p:nvPicPr>
          <p:cNvPr id="10" name="ChauYeuCoChuCongNhan-VA-6828634">
            <a:hlinkClick r:id="" action="ppaction://media"/>
            <a:extLst>
              <a:ext uri="{FF2B5EF4-FFF2-40B4-BE49-F238E27FC236}">
                <a16:creationId xmlns:a16="http://schemas.microsoft.com/office/drawing/2014/main" id="{2EAA2F71-BAC3-41D7-AC26-4F0B694352E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5022" y="15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698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p14:dur="10" advTm="2000">
        <p15:prstTrans prst="curtains"/>
      </p:transition>
    </mc:Choice>
    <mc:Fallback xmlns="">
      <p:transition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856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381000" y="76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Ôn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nhận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gọi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tên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các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hình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đã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học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471070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7614" y="1341238"/>
            <a:ext cx="3982640" cy="148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4928" y="2803905"/>
            <a:ext cx="3781425" cy="2121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518" y="3315872"/>
            <a:ext cx="795338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3839" y="3508937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085" y="3477358"/>
            <a:ext cx="640556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H="1">
            <a:off x="5760132" y="1589411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7086191" y="2051376"/>
            <a:ext cx="0" cy="74056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354198" y="1970839"/>
            <a:ext cx="378042" cy="4627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V="1">
            <a:off x="7434318" y="998730"/>
            <a:ext cx="378042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434318" y="1970838"/>
            <a:ext cx="27003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3" name="Straight Connector 1032"/>
          <p:cNvCxnSpPr/>
          <p:nvPr/>
        </p:nvCxnSpPr>
        <p:spPr>
          <a:xfrm>
            <a:off x="7569334" y="1700808"/>
            <a:ext cx="51305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868" y="1153119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2" name="Straight Connector 11"/>
          <p:cNvCxnSpPr/>
          <p:nvPr/>
        </p:nvCxnSpPr>
        <p:spPr>
          <a:xfrm flipH="1" flipV="1">
            <a:off x="6192180" y="998730"/>
            <a:ext cx="540060" cy="3240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7125449" y="857250"/>
            <a:ext cx="0" cy="2494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5840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4399" y="1434287"/>
            <a:ext cx="2538282" cy="648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196" y="2077900"/>
            <a:ext cx="2214749" cy="1168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2529" y="2385186"/>
            <a:ext cx="482296" cy="4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2756" y="2385186"/>
            <a:ext cx="482296" cy="4374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917" y="2279878"/>
            <a:ext cx="557306" cy="966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Connector 2"/>
          <p:cNvCxnSpPr/>
          <p:nvPr/>
        </p:nvCxnSpPr>
        <p:spPr>
          <a:xfrm>
            <a:off x="6003160" y="1380633"/>
            <a:ext cx="405045" cy="17145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6749038" y="938363"/>
            <a:ext cx="0" cy="393124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H="1">
            <a:off x="5652120" y="1877029"/>
            <a:ext cx="756084" cy="108013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6749038" y="2115813"/>
            <a:ext cx="0" cy="60746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7141201" y="1723647"/>
            <a:ext cx="673836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V="1">
            <a:off x="6856296" y="1149392"/>
            <a:ext cx="756084" cy="504918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73" name="Straight Connector 3072"/>
          <p:cNvCxnSpPr/>
          <p:nvPr/>
        </p:nvCxnSpPr>
        <p:spPr>
          <a:xfrm flipH="1">
            <a:off x="6205681" y="1953765"/>
            <a:ext cx="337538" cy="403187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3083" name="Straight Connector 3082"/>
          <p:cNvCxnSpPr/>
          <p:nvPr/>
        </p:nvCxnSpPr>
        <p:spPr>
          <a:xfrm>
            <a:off x="6952180" y="1938952"/>
            <a:ext cx="378042" cy="418001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087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629" y="3815945"/>
            <a:ext cx="1530842" cy="626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3604" y="3795707"/>
            <a:ext cx="1166273" cy="64679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426" y="3802639"/>
            <a:ext cx="691593" cy="62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3810" y="3530481"/>
            <a:ext cx="558403" cy="96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Oval 1"/>
          <p:cNvSpPr/>
          <p:nvPr/>
        </p:nvSpPr>
        <p:spPr>
          <a:xfrm>
            <a:off x="6503216" y="3559052"/>
            <a:ext cx="897929" cy="91202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srgbClr val="FF0000"/>
              </a:solidFill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5176" y="1310301"/>
            <a:ext cx="919163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6535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ABC9CEA-199F-40AF-9702-CABF749440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7"/>
            <a:ext cx="9144000" cy="685662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B338FF0-9479-4B9C-B9EF-8F17241CFD87}"/>
              </a:ext>
            </a:extLst>
          </p:cNvPr>
          <p:cNvSpPr txBox="1"/>
          <p:nvPr/>
        </p:nvSpPr>
        <p:spPr>
          <a:xfrm>
            <a:off x="381000" y="762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Hoạt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>
                <a:solidFill>
                  <a:prstClr val="black"/>
                </a:solidFill>
                <a:latin typeface="Calibri"/>
              </a:rPr>
              <a:t>Nhận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biết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tam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giác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–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hình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chữ</a:t>
            </a:r>
            <a:r>
              <a:rPr lang="en-US" sz="36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600" dirty="0" err="1">
                <a:solidFill>
                  <a:prstClr val="black"/>
                </a:solidFill>
                <a:latin typeface="Calibri"/>
              </a:rPr>
              <a:t>nhật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68238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862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2095499" y="11430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F40CDE-8BE1-4AA8-8523-EE062392FCA6}"/>
              </a:ext>
            </a:extLst>
          </p:cNvPr>
          <p:cNvSpPr txBox="1"/>
          <p:nvPr/>
        </p:nvSpPr>
        <p:spPr>
          <a:xfrm>
            <a:off x="2734203" y="238780"/>
            <a:ext cx="37402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Nhận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biết</a:t>
            </a:r>
            <a:r>
              <a:rPr lang="en-US" sz="2800" dirty="0">
                <a:solidFill>
                  <a:schemeClr val="bg1"/>
                </a:solidFill>
              </a:rPr>
              <a:t> 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tam </a:t>
            </a:r>
            <a:r>
              <a:rPr lang="en-US" sz="2800" dirty="0" err="1">
                <a:solidFill>
                  <a:schemeClr val="bg1"/>
                </a:solidFill>
              </a:rPr>
              <a:t>giác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2666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09F981FE-0DDB-4E8D-B97B-C285548A2767}"/>
              </a:ext>
            </a:extLst>
          </p:cNvPr>
          <p:cNvSpPr/>
          <p:nvPr/>
        </p:nvSpPr>
        <p:spPr>
          <a:xfrm>
            <a:off x="1828800" y="1447800"/>
            <a:ext cx="4953002" cy="3581400"/>
          </a:xfrm>
          <a:prstGeom prst="triangle">
            <a:avLst>
              <a:gd name="adj" fmla="val 49670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87C4DA2-1656-4273-8AAE-73F11BD63738}"/>
              </a:ext>
            </a:extLst>
          </p:cNvPr>
          <p:cNvSpPr txBox="1"/>
          <p:nvPr/>
        </p:nvSpPr>
        <p:spPr>
          <a:xfrm>
            <a:off x="2660556" y="450567"/>
            <a:ext cx="32894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</a:rPr>
              <a:t>Gọi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tên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  <a:r>
              <a:rPr lang="en-US" sz="2800" dirty="0" err="1">
                <a:solidFill>
                  <a:schemeClr val="bg1"/>
                </a:solidFill>
              </a:rPr>
              <a:t>hình</a:t>
            </a:r>
            <a:r>
              <a:rPr lang="en-US" sz="2800" dirty="0">
                <a:solidFill>
                  <a:schemeClr val="bg1"/>
                </a:solidFill>
              </a:rPr>
              <a:t> tam </a:t>
            </a:r>
            <a:r>
              <a:rPr lang="en-US" sz="2800" dirty="0" err="1">
                <a:solidFill>
                  <a:schemeClr val="bg1"/>
                </a:solidFill>
              </a:rPr>
              <a:t>giác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4183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2000">
        <p15:prstTrans prst="curtains"/>
      </p:transition>
    </mc:Choice>
    <mc:Fallback xmlns="">
      <p:transition spd="slow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169</Words>
  <Application>Microsoft Office PowerPoint</Application>
  <PresentationFormat>On-screen Show (4:3)</PresentationFormat>
  <Paragraphs>26</Paragraphs>
  <Slides>17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phu</cp:lastModifiedBy>
  <cp:revision>81</cp:revision>
  <dcterms:created xsi:type="dcterms:W3CDTF">2021-09-18T14:48:01Z</dcterms:created>
  <dcterms:modified xsi:type="dcterms:W3CDTF">2021-11-24T11:01:31Z</dcterms:modified>
</cp:coreProperties>
</file>