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  <p:sldId id="258" r:id="rId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49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74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158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9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99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34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18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519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0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27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E8382-2E30-4A0A-BF2D-8897F007D5C0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BA5C-C87D-4715-B70A-8F179659DC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9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991976"/>
            <a:ext cx="48157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4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56" b="100000" l="26488" r="73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37353" r="33005"/>
          <a:stretch/>
        </p:blipFill>
        <p:spPr>
          <a:xfrm>
            <a:off x="3352800" y="1581150"/>
            <a:ext cx="1828801" cy="3222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56" b="100000" l="12214" r="81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3333" r="19754"/>
          <a:stretch/>
        </p:blipFill>
        <p:spPr>
          <a:xfrm>
            <a:off x="4888141" y="2403122"/>
            <a:ext cx="1512711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67" b="99111" l="18504" r="81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0000" r="25367"/>
          <a:stretch/>
        </p:blipFill>
        <p:spPr>
          <a:xfrm>
            <a:off x="1143000" y="3333750"/>
            <a:ext cx="1077044" cy="1066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5893" r="21291" b="-5893"/>
          <a:stretch/>
        </p:blipFill>
        <p:spPr bwMode="auto">
          <a:xfrm>
            <a:off x="6553200" y="3888647"/>
            <a:ext cx="934881" cy="11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27" y="82626"/>
            <a:ext cx="1323644" cy="10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38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0204" y="1047750"/>
            <a:ext cx="50408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556" b="100000" l="26488" r="73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37353" r="33005"/>
          <a:stretch/>
        </p:blipFill>
        <p:spPr>
          <a:xfrm>
            <a:off x="3352800" y="1581150"/>
            <a:ext cx="1828801" cy="32222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6756" b="100000" l="12214" r="81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3333" r="19754"/>
          <a:stretch/>
        </p:blipFill>
        <p:spPr>
          <a:xfrm>
            <a:off x="4888141" y="2403122"/>
            <a:ext cx="1512711" cy="2400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067" b="99111" l="18504" r="81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0000" r="25367"/>
          <a:stretch/>
        </p:blipFill>
        <p:spPr>
          <a:xfrm>
            <a:off x="1143000" y="3333750"/>
            <a:ext cx="1077044" cy="10668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5893" r="21291" b="-5893"/>
          <a:stretch/>
        </p:blipFill>
        <p:spPr bwMode="auto">
          <a:xfrm>
            <a:off x="6553200" y="3888647"/>
            <a:ext cx="934881" cy="112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427" y="82626"/>
            <a:ext cx="1323644" cy="109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2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756" b="100000" l="12214" r="818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089" t="53333" r="19754"/>
          <a:stretch/>
        </p:blipFill>
        <p:spPr>
          <a:xfrm>
            <a:off x="2362200" y="1016585"/>
            <a:ext cx="1512711" cy="2400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67" b="99111" l="18504" r="81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85" t="50000" r="25367"/>
          <a:stretch/>
        </p:blipFill>
        <p:spPr>
          <a:xfrm>
            <a:off x="1730022" y="3032478"/>
            <a:ext cx="1846361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7556" b="100000" l="26488" r="73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312" t="37353" r="33005"/>
          <a:stretch/>
        </p:blipFill>
        <p:spPr>
          <a:xfrm>
            <a:off x="304799" y="570089"/>
            <a:ext cx="1828801" cy="322227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80" t="5893" r="21291" b="-5893"/>
          <a:stretch/>
        </p:blipFill>
        <p:spPr bwMode="auto">
          <a:xfrm>
            <a:off x="4419600" y="3416885"/>
            <a:ext cx="1123244" cy="135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911" y="1276350"/>
            <a:ext cx="1944533" cy="1606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1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2857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5319"/>
            <a:ext cx="1524000" cy="274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07949"/>
            <a:ext cx="15176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7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294922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3" y="1504950"/>
            <a:ext cx="1517650" cy="2401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56" y="1736019"/>
            <a:ext cx="1926872" cy="193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17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4156" y="285044"/>
            <a:ext cx="2819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7750"/>
            <a:ext cx="4800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4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âu chuyện - Cây táo - trẻ 2 - 3 tuổi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478" y="1"/>
            <a:ext cx="9210478" cy="5180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4324351"/>
            <a:ext cx="829504" cy="80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30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37</Words>
  <Application>Microsoft Office PowerPoint</Application>
  <PresentationFormat>On-screen Show (16:9)</PresentationFormat>
  <Paragraphs>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 Martin</dc:creator>
  <cp:lastModifiedBy>phu</cp:lastModifiedBy>
  <cp:revision>14</cp:revision>
  <dcterms:created xsi:type="dcterms:W3CDTF">2021-11-15T03:14:39Z</dcterms:created>
  <dcterms:modified xsi:type="dcterms:W3CDTF">2021-11-24T11:10:44Z</dcterms:modified>
</cp:coreProperties>
</file>