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7" r:id="rId3"/>
    <p:sldId id="268" r:id="rId4"/>
    <p:sldId id="269" r:id="rId5"/>
    <p:sldId id="277" r:id="rId6"/>
    <p:sldId id="289" r:id="rId7"/>
    <p:sldId id="271" r:id="rId8"/>
    <p:sldId id="272" r:id="rId9"/>
    <p:sldId id="273" r:id="rId10"/>
    <p:sldId id="274" r:id="rId11"/>
    <p:sldId id="280" r:id="rId12"/>
    <p:sldId id="290" r:id="rId13"/>
    <p:sldId id="283" r:id="rId14"/>
    <p:sldId id="284" r:id="rId15"/>
    <p:sldId id="259" r:id="rId16"/>
    <p:sldId id="264" r:id="rId17"/>
    <p:sldId id="27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2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65067-DD2B-435C-9BE3-DA8A35DD6CB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F472-2954-4635-A5FC-85AC86CA1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93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39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13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1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8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12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9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3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2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F472-2954-4635-A5FC-85AC86CA1B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8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D1F9-C1D1-413E-8A2D-A70579559432}" type="datetimeFigureOut">
              <a:rPr lang="en-US" smtClean="0"/>
              <a:pPr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7256-2FF4-4451-9C9E-81AD83A59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wma"/><Relationship Id="rId7" Type="http://schemas.openxmlformats.org/officeDocument/2006/relationships/image" Target="../media/image1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1.wma"/><Relationship Id="rId7" Type="http://schemas.openxmlformats.org/officeDocument/2006/relationships/image" Target="../media/image10.png"/><Relationship Id="rId2" Type="http://schemas.microsoft.com/office/2007/relationships/media" Target="../media/media11.wma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12.wma"/><Relationship Id="rId7" Type="http://schemas.openxmlformats.org/officeDocument/2006/relationships/image" Target="../media/image14.png"/><Relationship Id="rId2" Type="http://schemas.microsoft.com/office/2007/relationships/media" Target="../media/media12.wma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7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13.wma"/><Relationship Id="rId7" Type="http://schemas.openxmlformats.org/officeDocument/2006/relationships/image" Target="../media/image14.png"/><Relationship Id="rId2" Type="http://schemas.microsoft.com/office/2007/relationships/media" Target="../media/media13.wma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7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0.jpeg"/><Relationship Id="rId3" Type="http://schemas.openxmlformats.org/officeDocument/2006/relationships/audio" Target="../media/media14.m4a"/><Relationship Id="rId7" Type="http://schemas.openxmlformats.org/officeDocument/2006/relationships/audio" Target="../media/audio3.wav"/><Relationship Id="rId12" Type="http://schemas.openxmlformats.org/officeDocument/2006/relationships/image" Target="../media/image19.jpeg"/><Relationship Id="rId2" Type="http://schemas.microsoft.com/office/2007/relationships/media" Target="../media/media14.m4a"/><Relationship Id="rId16" Type="http://schemas.openxmlformats.org/officeDocument/2006/relationships/image" Target="../media/image2.png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11" Type="http://schemas.openxmlformats.org/officeDocument/2006/relationships/image" Target="../media/image18.jpeg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22.jpeg"/><Relationship Id="rId10" Type="http://schemas.openxmlformats.org/officeDocument/2006/relationships/audio" Target="../media/audio6.wav"/><Relationship Id="rId4" Type="http://schemas.openxmlformats.org/officeDocument/2006/relationships/slideLayout" Target="../slideLayouts/slideLayout7.xml"/><Relationship Id="rId9" Type="http://schemas.openxmlformats.org/officeDocument/2006/relationships/audio" Target="../media/audio5.wav"/><Relationship Id="rId1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5.jpeg"/><Relationship Id="rId3" Type="http://schemas.openxmlformats.org/officeDocument/2006/relationships/audio" Target="../media/media15.m4a"/><Relationship Id="rId7" Type="http://schemas.openxmlformats.org/officeDocument/2006/relationships/audio" Target="../media/audio3.wav"/><Relationship Id="rId12" Type="http://schemas.openxmlformats.org/officeDocument/2006/relationships/image" Target="../media/image24.jpeg"/><Relationship Id="rId2" Type="http://schemas.microsoft.com/office/2007/relationships/media" Target="../media/media15.m4a"/><Relationship Id="rId16" Type="http://schemas.openxmlformats.org/officeDocument/2006/relationships/image" Target="../media/image2.png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11" Type="http://schemas.openxmlformats.org/officeDocument/2006/relationships/image" Target="../media/image23.jpe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22.jpeg"/><Relationship Id="rId10" Type="http://schemas.openxmlformats.org/officeDocument/2006/relationships/audio" Target="../media/audio6.wav"/><Relationship Id="rId4" Type="http://schemas.openxmlformats.org/officeDocument/2006/relationships/slideLayout" Target="../slideLayouts/slideLayout7.xml"/><Relationship Id="rId9" Type="http://schemas.openxmlformats.org/officeDocument/2006/relationships/audio" Target="../media/audio5.wav"/><Relationship Id="rId1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.png"/><Relationship Id="rId3" Type="http://schemas.openxmlformats.org/officeDocument/2006/relationships/audio" Target="../media/media16.m4a"/><Relationship Id="rId7" Type="http://schemas.openxmlformats.org/officeDocument/2006/relationships/audio" Target="../media/audio3.wav"/><Relationship Id="rId12" Type="http://schemas.openxmlformats.org/officeDocument/2006/relationships/image" Target="../media/image22.jpeg"/><Relationship Id="rId2" Type="http://schemas.microsoft.com/office/2007/relationships/media" Target="../media/media16.m4a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11" Type="http://schemas.openxmlformats.org/officeDocument/2006/relationships/image" Target="../media/image26.jpeg"/><Relationship Id="rId5" Type="http://schemas.openxmlformats.org/officeDocument/2006/relationships/notesSlide" Target="../notesSlides/notesSlide15.xml"/><Relationship Id="rId10" Type="http://schemas.openxmlformats.org/officeDocument/2006/relationships/audio" Target="../media/audio6.wav"/><Relationship Id="rId4" Type="http://schemas.openxmlformats.org/officeDocument/2006/relationships/slideLayout" Target="../slideLayouts/slideLayout7.xml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media17.wma"/><Relationship Id="rId7" Type="http://schemas.openxmlformats.org/officeDocument/2006/relationships/image" Target="../media/image28.gif"/><Relationship Id="rId12" Type="http://schemas.openxmlformats.org/officeDocument/2006/relationships/image" Target="../media/image2.png"/><Relationship Id="rId2" Type="http://schemas.microsoft.com/office/2007/relationships/media" Target="../media/media17.wma"/><Relationship Id="rId1" Type="http://schemas.openxmlformats.org/officeDocument/2006/relationships/tags" Target="../tags/tag18.xm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31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6.png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4.gi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wma"/><Relationship Id="rId7" Type="http://schemas.openxmlformats.org/officeDocument/2006/relationships/image" Target="../media/image5.png"/><Relationship Id="rId2" Type="http://schemas.microsoft.com/office/2007/relationships/media" Target="../media/media7.wma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">
            <a:hlinkClick r:id="" action="ppaction://noaction">
              <a:snd r:embed="rId6" name="whoosh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81000" y="-304800"/>
            <a:ext cx="990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676400" y="2362200"/>
            <a:ext cx="6324600" cy="42386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Trường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mầm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non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</a:rPr>
              <a:t> Long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</a:rPr>
              <a:t>Biên</a:t>
            </a:r>
            <a:endParaRPr lang="en-US" sz="3200" dirty="0">
              <a:solidFill>
                <a:srgbClr val="FF00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Lĩnh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vực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phát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triển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ngôn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ngữ</a:t>
            </a:r>
            <a:endParaRPr lang="en-US" sz="3200" dirty="0">
              <a:solidFill>
                <a:srgbClr val="FF00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quen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chữ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cái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e,ê</a:t>
            </a:r>
            <a:endParaRPr lang="en-US" sz="3200" dirty="0">
              <a:solidFill>
                <a:srgbClr val="FF00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Đối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tượng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Mẫu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giáo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5 – 6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tuổi</a:t>
            </a:r>
            <a:endParaRPr lang="en-US" sz="3200" dirty="0">
              <a:solidFill>
                <a:srgbClr val="FF00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Giáo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viên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</a:rPr>
              <a:t>: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</a:rPr>
              <a:t>Dương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</a:rPr>
              <a:t>Thúy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</a:rPr>
              <a:t>Hằng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</a:rPr>
              <a:t> - A1</a:t>
            </a:r>
            <a:endParaRPr lang="en-US" sz="3200" dirty="0">
              <a:solidFill>
                <a:srgbClr val="FF00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Gia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đình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</a:rPr>
              <a:t>bé</a:t>
            </a:r>
            <a:endParaRPr lang="en-US" sz="3200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4770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Bµi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gi¶ng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®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iÖn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tö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19688" y="2698750"/>
            <a:ext cx="2373312" cy="2058988"/>
            <a:chOff x="1344" y="624"/>
            <a:chExt cx="3264" cy="2832"/>
          </a:xfrm>
        </p:grpSpPr>
        <p:sp>
          <p:nvSpPr>
            <p:cNvPr id="11277" name="Oval 3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11278" name="Oval 4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79" name="Rectangle 5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5311775" y="3532188"/>
            <a:ext cx="1849438" cy="244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943100" y="2608263"/>
            <a:ext cx="2455863" cy="2132012"/>
            <a:chOff x="1344" y="624"/>
            <a:chExt cx="3264" cy="2832"/>
          </a:xfrm>
        </p:grpSpPr>
        <p:sp>
          <p:nvSpPr>
            <p:cNvPr id="11272" name="Oval 11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11273" name="Oval 12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74" name="Rectangle 13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2124075" y="3475038"/>
            <a:ext cx="1914525" cy="254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1371600" y="0"/>
            <a:ext cx="6323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i="1">
                <a:solidFill>
                  <a:srgbClr val="FF00FF"/>
                </a:solidFill>
                <a:latin typeface=".VnTime" pitchFamily="34" charset="0"/>
              </a:rPr>
              <a:t>So s¸nh kh¸c nhau</a:t>
            </a: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5410200" y="2057400"/>
            <a:ext cx="1568450" cy="612775"/>
            <a:chOff x="1872" y="384"/>
            <a:chExt cx="1968" cy="768"/>
          </a:xfrm>
        </p:grpSpPr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6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600200" y="4724400"/>
            <a:ext cx="6400800" cy="2286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00200" y="2667000"/>
            <a:ext cx="6400800" cy="2286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00200" y="339251"/>
            <a:ext cx="6400800" cy="22860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FF00FF"/>
              </a:solidFill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4279" y="609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609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52400"/>
            <a:ext cx="1295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94279" y="2209800"/>
            <a:ext cx="173952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9900" dirty="0" smtClean="0">
                <a:solidFill>
                  <a:srgbClr val="FF3300"/>
                </a:solidFill>
                <a:latin typeface=".VnAvant" pitchFamily="34" charset="0"/>
              </a:rPr>
              <a:t>e</a:t>
            </a:r>
            <a:endParaRPr lang="en-US" sz="19900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2209800"/>
            <a:ext cx="18176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900" dirty="0">
                <a:solidFill>
                  <a:srgbClr val="FF3300"/>
                </a:solidFill>
                <a:latin typeface=".VnArial" panose="020B7200000000000000" pitchFamily="34" charset="0"/>
              </a:rPr>
              <a:t>ª</a:t>
            </a:r>
            <a:endParaRPr lang="en-US" sz="3200" dirty="0">
              <a:latin typeface=".VnArial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t="24710"/>
          <a:stretch/>
        </p:blipFill>
        <p:spPr>
          <a:xfrm>
            <a:off x="5105400" y="5062703"/>
            <a:ext cx="1847850" cy="1857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1" t="26603" r="974" b="1790"/>
          <a:stretch/>
        </p:blipFill>
        <p:spPr>
          <a:xfrm>
            <a:off x="1905000" y="5062703"/>
            <a:ext cx="1828800" cy="1733383"/>
          </a:xfrm>
          <a:prstGeom prst="rect">
            <a:avLst/>
          </a:prstGeom>
        </p:spPr>
      </p:pic>
      <p:pic>
        <p:nvPicPr>
          <p:cNvPr id="24" name="Audio 2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15" grpId="0" animBg="1"/>
      <p:bldP spid="12" grpId="0" animBg="1"/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304800" y="2819400"/>
            <a:ext cx="8229600" cy="110799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6600" b="1" dirty="0" smtClean="0">
                <a:solidFill>
                  <a:srgbClr val="990099"/>
                </a:solidFill>
                <a:latin typeface="Times New Roman" pitchFamily="18" charset="0"/>
              </a:rPr>
              <a:t>Tìm chữ cái e – ê </a:t>
            </a:r>
            <a:endParaRPr lang="en-US" sz="66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err="1">
                <a:solidFill>
                  <a:srgbClr val="990099"/>
                </a:solidFill>
                <a:latin typeface="Times New Roman" pitchFamily="18" charset="0"/>
              </a:rPr>
              <a:t>Trò</a:t>
            </a:r>
            <a:r>
              <a:rPr lang="en-US" sz="66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99"/>
                </a:solidFill>
                <a:latin typeface="Times New Roman" pitchFamily="18" charset="0"/>
              </a:rPr>
              <a:t>chơi</a:t>
            </a:r>
            <a:r>
              <a:rPr lang="en-US" sz="66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vi-VN" sz="6600" b="1" dirty="0" smtClean="0">
                <a:solidFill>
                  <a:srgbClr val="990099"/>
                </a:solidFill>
                <a:latin typeface="Times New Roman" pitchFamily="18" charset="0"/>
              </a:rPr>
              <a:t>1</a:t>
            </a:r>
            <a:endParaRPr lang="en-US" sz="66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936597"/>
      </p:ext>
    </p:extLst>
  </p:cSld>
  <p:clrMapOvr>
    <a:masterClrMapping/>
  </p:clrMapOvr>
  <p:transition advTm="62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304800" y="2819400"/>
            <a:ext cx="82296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990099"/>
                </a:solidFill>
                <a:latin typeface="Times New Roman" pitchFamily="18" charset="0"/>
              </a:rPr>
              <a:t>Rung chuông vàng</a:t>
            </a: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err="1">
                <a:solidFill>
                  <a:srgbClr val="990099"/>
                </a:solidFill>
                <a:latin typeface="Times New Roman" pitchFamily="18" charset="0"/>
              </a:rPr>
              <a:t>Trò</a:t>
            </a:r>
            <a:r>
              <a:rPr lang="en-US" sz="66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99"/>
                </a:solidFill>
                <a:latin typeface="Times New Roman" pitchFamily="18" charset="0"/>
              </a:rPr>
              <a:t>chơi</a:t>
            </a:r>
            <a:r>
              <a:rPr lang="en-US" sz="66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990099"/>
                </a:solidFill>
                <a:latin typeface="Times New Roman" pitchFamily="18" charset="0"/>
              </a:rPr>
              <a:t>2</a:t>
            </a:r>
            <a:endParaRPr lang="en-US" sz="66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9188" y="5181600"/>
            <a:ext cx="2233612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219200" y="3266599"/>
            <a:ext cx="2133600" cy="1520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176074" y="1392238"/>
            <a:ext cx="2110315" cy="140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707886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FFFF00"/>
                </a:solidFill>
                <a:latin typeface=".VnTime" pitchFamily="34" charset="0"/>
              </a:rPr>
              <a:t>C©u</a:t>
            </a:r>
            <a:r>
              <a:rPr lang="en-US" sz="40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.VnTime" pitchFamily="34" charset="0"/>
              </a:rPr>
              <a:t>1: </a:t>
            </a:r>
            <a:r>
              <a:rPr lang="en-US" sz="4000" dirty="0">
                <a:solidFill>
                  <a:srgbClr val="FFFF00"/>
                </a:solidFill>
                <a:latin typeface=".VnTime" pitchFamily="34" charset="0"/>
              </a:rPr>
              <a:t>BÐ t×m tõ cã chøa ch÷ </a:t>
            </a:r>
            <a:r>
              <a:rPr lang="en-US" sz="4000" dirty="0" smtClean="0">
                <a:solidFill>
                  <a:srgbClr val="FFFF00"/>
                </a:solidFill>
                <a:latin typeface=".VnTime" pitchFamily="34" charset="0"/>
              </a:rPr>
              <a:t>“e”</a:t>
            </a:r>
            <a:endParaRPr lang="en-US" sz="4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86200" y="1905000"/>
            <a:ext cx="1673856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  <a:latin typeface=".VnTime" pitchFamily="34" charset="0"/>
              </a:rPr>
              <a:t>e</a:t>
            </a:r>
            <a:r>
              <a:rPr lang="en-US" sz="3200" dirty="0" smtClean="0">
                <a:solidFill>
                  <a:srgbClr val="FF0000"/>
                </a:solidFill>
                <a:latin typeface=".VnTime" pitchFamily="34" charset="0"/>
              </a:rPr>
              <a:t> ®¹p</a:t>
            </a:r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86200" y="5664200"/>
            <a:ext cx="2045753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3. m¸y tÝnh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3835400"/>
            <a:ext cx="2114681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sz="3200" dirty="0" err="1" smtClean="0">
                <a:solidFill>
                  <a:srgbClr val="FF0000"/>
                </a:solidFill>
                <a:latin typeface=".VnTime" pitchFamily="34" charset="0"/>
              </a:rPr>
              <a:t>¸y</a:t>
            </a:r>
            <a:r>
              <a:rPr lang="en-US" sz="3200" dirty="0" smtClean="0">
                <a:solidFill>
                  <a:srgbClr val="FF0000"/>
                </a:solidFill>
                <a:latin typeface=".VnTime" pitchFamily="34" charset="0"/>
              </a:rPr>
              <a:t> may</a:t>
            </a:r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5200" y="1219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80010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5" name="câu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24700" y="6135471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31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262090" y="5105401"/>
            <a:ext cx="2124019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" y="1319213"/>
            <a:ext cx="2819400" cy="180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838200" y="3469940"/>
            <a:ext cx="2819400" cy="1365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.VnTime" pitchFamily="34" charset="0"/>
              </a:rPr>
              <a:t>C©u 2: BÐ t×m tõ cã chøa ch÷ “ ª</a:t>
            </a:r>
            <a:r>
              <a:rPr lang="en-US" sz="3600" dirty="0" smtClean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.VnTime" pitchFamily="34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97313" y="3835400"/>
            <a:ext cx="197201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  <a:latin typeface=".VnTime" pitchFamily="34" charset="0"/>
              </a:rPr>
              <a:t>hÕ</a:t>
            </a:r>
            <a:r>
              <a:rPr lang="en-US" sz="3200" dirty="0" smtClean="0">
                <a:solidFill>
                  <a:srgbClr val="FF0000"/>
                </a:solidFill>
                <a:latin typeface=".VnTime" pitchFamily="34" charset="0"/>
              </a:rPr>
              <a:t> sofa</a:t>
            </a:r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86200" y="5664200"/>
            <a:ext cx="2023311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3. </a:t>
            </a:r>
            <a:r>
              <a:rPr lang="en-US" sz="3200" dirty="0" err="1" smtClean="0">
                <a:solidFill>
                  <a:srgbClr val="FF0000"/>
                </a:solidFill>
                <a:latin typeface=".VnTime" pitchFamily="34" charset="0"/>
              </a:rPr>
              <a:t>m¸y</a:t>
            </a:r>
            <a:r>
              <a:rPr lang="en-US" sz="32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Time" pitchFamily="34" charset="0"/>
              </a:rPr>
              <a:t>giÆt</a:t>
            </a:r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1624013"/>
            <a:ext cx="1284288" cy="58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.VnAvant" pitchFamily="34" charset="0"/>
              </a:rPr>
              <a:t>1. ti vi</a:t>
            </a: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3200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5" name="câu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804025" y="608965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31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FFFF00"/>
                </a:solidFill>
                <a:latin typeface=".VnTime" pitchFamily="34" charset="0"/>
              </a:rPr>
              <a:t>C©u</a:t>
            </a:r>
            <a:r>
              <a:rPr lang="en-US" sz="36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.VnTime" pitchFamily="34" charset="0"/>
              </a:rPr>
              <a:t>3: </a:t>
            </a:r>
            <a:r>
              <a:rPr lang="en-US" sz="3600" dirty="0">
                <a:solidFill>
                  <a:srgbClr val="FFFF00"/>
                </a:solidFill>
                <a:latin typeface=".VnTime" pitchFamily="34" charset="0"/>
              </a:rPr>
              <a:t>Tõ sau ®©y cã mÊy ch÷ </a:t>
            </a:r>
            <a:r>
              <a:rPr lang="en-US" sz="3600" dirty="0" smtClean="0">
                <a:solidFill>
                  <a:srgbClr val="FFFF00"/>
                </a:solidFill>
                <a:latin typeface=".VnTime" pitchFamily="34" charset="0"/>
              </a:rPr>
              <a:t>“e”</a:t>
            </a:r>
            <a:endParaRPr lang="en-US" sz="3600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11" name="Picture 10" descr="tải xuống (6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65372" y="1295400"/>
            <a:ext cx="453665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52600" y="4953000"/>
            <a:ext cx="3733800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err="1">
                <a:latin typeface=".VnTime" pitchFamily="34" charset="0"/>
                <a:cs typeface="Times New Roman" pitchFamily="18" charset="0"/>
              </a:rPr>
              <a:t>e</a:t>
            </a:r>
            <a:r>
              <a:rPr lang="en-US" sz="5400" b="1" dirty="0" err="1" smtClean="0">
                <a:latin typeface=".VnTime" pitchFamily="34" charset="0"/>
                <a:cs typeface="Times New Roman" pitchFamily="18" charset="0"/>
              </a:rPr>
              <a:t>m</a:t>
            </a:r>
            <a:r>
              <a:rPr lang="en-US" sz="5400" b="1" dirty="0" smtClean="0"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.VnTime" pitchFamily="34" charset="0"/>
                <a:cs typeface="Times New Roman" pitchFamily="18" charset="0"/>
              </a:rPr>
              <a:t>bÐ</a:t>
            </a:r>
            <a:endParaRPr lang="en-US" sz="5400" b="1" dirty="0"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943600" y="2716213"/>
            <a:ext cx="31242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7030A0"/>
                </a:solidFill>
                <a:latin typeface=".VnTime" pitchFamily="34" charset="0"/>
              </a:rPr>
              <a:t>2. 1 ch÷ 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943600" y="1447800"/>
            <a:ext cx="3048000" cy="8509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.VnTime" pitchFamily="34" charset="0"/>
              </a:rPr>
              <a:t>1. 2 </a:t>
            </a:r>
            <a:r>
              <a:rPr lang="en-US" sz="4400" b="1" dirty="0" err="1" smtClean="0">
                <a:solidFill>
                  <a:srgbClr val="FF0000"/>
                </a:solidFill>
                <a:latin typeface=".VnTime" pitchFamily="34" charset="0"/>
              </a:rPr>
              <a:t>ch</a:t>
            </a:r>
            <a:r>
              <a:rPr lang="en-US" sz="4400" b="1" dirty="0" smtClean="0">
                <a:solidFill>
                  <a:srgbClr val="FF0000"/>
                </a:solidFill>
                <a:latin typeface=".VnTime" pitchFamily="34" charset="0"/>
              </a:rPr>
              <a:t>÷ e</a:t>
            </a:r>
            <a:endParaRPr lang="en-US" sz="4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943600" y="3962400"/>
            <a:ext cx="31242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F0"/>
                </a:solidFill>
                <a:latin typeface=".VnTime" pitchFamily="34" charset="0"/>
              </a:rPr>
              <a:t>3. 3 ch÷ </a:t>
            </a:r>
            <a:r>
              <a:rPr lang="en-US" sz="4400" b="1" dirty="0" smtClean="0">
                <a:solidFill>
                  <a:srgbClr val="00B0F0"/>
                </a:solidFill>
                <a:latin typeface=".VnTime" pitchFamily="34" charset="0"/>
              </a:rPr>
              <a:t>e</a:t>
            </a:r>
            <a:endParaRPr lang="en-US" sz="4400" b="1" dirty="0">
              <a:solidFill>
                <a:srgbClr val="00B0F0"/>
              </a:solidFill>
              <a:latin typeface=".VnTime" pitchFamily="34" charset="0"/>
            </a:endParaRP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" name="câu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24600" y="6240367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35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mute="1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vuon co tic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09600" y="0"/>
            <a:ext cx="9753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Picturehoacu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029200"/>
            <a:ext cx="822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Picturehoacu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5715000"/>
            <a:ext cx="822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Picturehoacu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6324600"/>
            <a:ext cx="768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Picturehoacu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6172200"/>
            <a:ext cx="877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Picturehoacu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601980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Picture1bupbe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2971800"/>
            <a:ext cx="279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 descr="cuctinhyeu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49575" y="5867400"/>
            <a:ext cx="7747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cuctinhyeu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5324475"/>
            <a:ext cx="1066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3" descr="Picture1chimcanh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-1066800" y="3048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4" descr="hongbietnoi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5334000"/>
            <a:ext cx="92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07" name="Text Box 15"/>
          <p:cNvSpPr txBox="1">
            <a:spLocks noChangeArrowheads="1"/>
          </p:cNvSpPr>
          <p:nvPr/>
        </p:nvSpPr>
        <p:spPr bwMode="auto">
          <a:xfrm rot="10800000" flipV="1">
            <a:off x="531813" y="1969502"/>
            <a:ext cx="77739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err="1">
                <a:solidFill>
                  <a:srgbClr val="0000FF"/>
                </a:solidFill>
                <a:latin typeface="Arial" charset="0"/>
              </a:rPr>
              <a:t>Chúc</a:t>
            </a:r>
            <a:r>
              <a:rPr lang="en-US" sz="6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6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Arial" charset="0"/>
              </a:rPr>
              <a:t>bé</a:t>
            </a:r>
            <a:r>
              <a:rPr lang="en-US" sz="6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Arial" charset="0"/>
              </a:rPr>
              <a:t>chăm</a:t>
            </a:r>
            <a:r>
              <a:rPr lang="en-US" sz="6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Arial" charset="0"/>
              </a:rPr>
              <a:t>ngoan</a:t>
            </a:r>
            <a:r>
              <a:rPr lang="en-US" sz="6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6600" b="1" dirty="0" err="1">
                <a:solidFill>
                  <a:srgbClr val="0000FF"/>
                </a:solidFill>
                <a:latin typeface="Arial" charset="0"/>
              </a:rPr>
              <a:t>học</a:t>
            </a:r>
            <a:r>
              <a:rPr lang="en-US" sz="6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Arial" charset="0"/>
              </a:rPr>
              <a:t>giỏi</a:t>
            </a:r>
            <a:r>
              <a:rPr lang="en-US" sz="6600" b="1" smtClean="0">
                <a:solidFill>
                  <a:srgbClr val="0000FF"/>
                </a:solidFill>
                <a:latin typeface="Arial" charset="0"/>
              </a:rPr>
              <a:t>!</a:t>
            </a:r>
            <a:endParaRPr lang="en-US" sz="66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61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1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180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4099" name="Picture 16" descr="G:\com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609600" y="152400"/>
            <a:ext cx="7924800" cy="4648200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4876800"/>
            <a:ext cx="1341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>
                <a:latin typeface=".VnTime" pitchFamily="34" charset="0"/>
              </a:rPr>
              <a:t>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4876800"/>
            <a:ext cx="76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>
                <a:latin typeface=".VnTime" pitchFamily="34" charset="0"/>
              </a:rPr>
              <a:t>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4876800"/>
            <a:ext cx="114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>
                <a:latin typeface=".VnTime" pitchFamily="34" charset="0"/>
              </a:rPr>
              <a:t>©</a:t>
            </a:r>
            <a:endParaRPr lang="en-US" sz="9600" i="1" dirty="0">
              <a:latin typeface=".VnTime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3400" y="4876800"/>
            <a:ext cx="106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>
                <a:latin typeface=".VnTime" pitchFamily="34" charset="0"/>
              </a:rPr>
              <a:t>u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4876800"/>
            <a:ext cx="9350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>
                <a:latin typeface=".VnTime" pitchFamily="34" charset="0"/>
              </a:rPr>
              <a:t>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0800" y="4876800"/>
            <a:ext cx="91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>
                <a:latin typeface=".VnTime" pitchFamily="34" charset="0"/>
              </a:rPr>
              <a:t>¬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39000" y="4830762"/>
            <a:ext cx="1447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>
                <a:latin typeface=".VnTime" pitchFamily="34" charset="0"/>
              </a:rPr>
              <a:t>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2600" y="4876800"/>
            <a:ext cx="99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 dirty="0">
                <a:latin typeface=".VnTime" pitchFamily="34" charset="0"/>
              </a:rPr>
              <a:t>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H="1">
            <a:off x="1828800" y="6248400"/>
            <a:ext cx="152400" cy="122238"/>
          </a:xfrm>
          <a:prstGeom prst="rect">
            <a:avLst/>
          </a:prstGeom>
          <a:solidFill>
            <a:schemeClr val="accent4">
              <a:alpha val="62745"/>
            </a:schemeClr>
          </a:solidFill>
          <a:ln w="0" algn="ctr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Minus 13"/>
          <p:cNvSpPr/>
          <p:nvPr/>
        </p:nvSpPr>
        <p:spPr bwMode="auto">
          <a:xfrm rot="19569729">
            <a:off x="4033838" y="4865688"/>
            <a:ext cx="342900" cy="360362"/>
          </a:xfrm>
          <a:prstGeom prst="mathMinus">
            <a:avLst/>
          </a:prstGeom>
          <a:solidFill>
            <a:srgbClr val="000000">
              <a:alpha val="62353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5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DA6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DA6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DA6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26D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26D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26D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allAtOnce"/>
      <p:bldP spid="5" grpId="1" build="allAtOnce"/>
      <p:bldP spid="5" grpId="2" build="allAtOnce"/>
      <p:bldP spid="6" grpId="0" build="allAtOnce"/>
      <p:bldP spid="6" grpId="1" build="allAtOnce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900" b="1">
                <a:solidFill>
                  <a:schemeClr val="tx2"/>
                </a:solidFill>
                <a:latin typeface="Arial" charset="0"/>
              </a:rPr>
              <a:t>                                   </a:t>
            </a:r>
          </a:p>
        </p:txBody>
      </p:sp>
      <p:pic>
        <p:nvPicPr>
          <p:cNvPr id="5123" name="Picture 4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62000" y="-762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148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6096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7524750" y="-762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39150" y="43243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1440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0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790575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0" y="2286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172200"/>
            <a:ext cx="2286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32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2286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2438400" y="765175"/>
            <a:ext cx="3352800" cy="2057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2900" b="1">
              <a:latin typeface=".VnAvant" pitchFamily="34" charset="0"/>
            </a:endParaRPr>
          </a:p>
        </p:txBody>
      </p:sp>
      <p:sp>
        <p:nvSpPr>
          <p:cNvPr id="5134" name="Text Box 19"/>
          <p:cNvSpPr txBox="1">
            <a:spLocks noChangeArrowheads="1"/>
          </p:cNvSpPr>
          <p:nvPr/>
        </p:nvSpPr>
        <p:spPr bwMode="auto">
          <a:xfrm>
            <a:off x="2286000" y="0"/>
            <a:ext cx="5410200" cy="5730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7000" b="1" dirty="0">
                <a:solidFill>
                  <a:srgbClr val="FF3300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3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1143000"/>
            <a:ext cx="4419600" cy="3886200"/>
            <a:chOff x="1344" y="624"/>
            <a:chExt cx="3264" cy="2832"/>
          </a:xfrm>
        </p:grpSpPr>
        <p:sp>
          <p:nvSpPr>
            <p:cNvPr id="6150" name="Oval 3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b="1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6151" name="Oval 4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b="1"/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b="1"/>
            </a:p>
          </p:txBody>
        </p:sp>
      </p:grp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2743200" y="2743200"/>
            <a:ext cx="3352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6148" name="Picture 7" descr="ban vi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" y="857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but viet ch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838825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2740959" y="127340"/>
            <a:ext cx="421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Cấu tạo chữ e </a:t>
            </a:r>
            <a:endParaRPr lang="en-US" sz="3600" b="1" dirty="0">
              <a:latin typeface="+mj-lt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2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240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900" b="1">
                <a:solidFill>
                  <a:schemeClr val="tx2"/>
                </a:solidFill>
                <a:latin typeface="Arial" charset="0"/>
              </a:rPr>
              <a:t>                                   </a:t>
            </a:r>
          </a:p>
        </p:txBody>
      </p:sp>
      <p:pic>
        <p:nvPicPr>
          <p:cNvPr id="7171" name="Picture 4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62000" y="-9144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148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6096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7524750" y="-762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39150" y="43243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1440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 descr="Pictureh«ah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0" y="2286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438400" y="765175"/>
            <a:ext cx="3352800" cy="2057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2900" b="1">
              <a:latin typeface=".VnAvant" pitchFamily="34" charset="0"/>
            </a:endParaRPr>
          </a:p>
        </p:txBody>
      </p:sp>
      <p:sp>
        <p:nvSpPr>
          <p:cNvPr id="7182" name="Text Box 19"/>
          <p:cNvSpPr txBox="1">
            <a:spLocks noChangeArrowheads="1"/>
          </p:cNvSpPr>
          <p:nvPr/>
        </p:nvSpPr>
        <p:spPr bwMode="auto">
          <a:xfrm>
            <a:off x="2209800" y="228600"/>
            <a:ext cx="5410200" cy="6924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400" b="1" dirty="0">
                <a:solidFill>
                  <a:srgbClr val="FF3300"/>
                </a:solidFill>
                <a:latin typeface=".VnAvant" pitchFamily="34" charset="0"/>
              </a:rPr>
              <a:t>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05200" y="762000"/>
            <a:ext cx="2819400" cy="1676400"/>
            <a:chOff x="1872" y="384"/>
            <a:chExt cx="1968" cy="768"/>
          </a:xfrm>
        </p:grpSpPr>
        <p:sp>
          <p:nvSpPr>
            <p:cNvPr id="7184" name="AutoShape 10"/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85" name="AutoShape 11"/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2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-28433"/>
            <a:ext cx="60960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1300" b="1" dirty="0">
                <a:solidFill>
                  <a:srgbClr val="FF0000"/>
                </a:solidFill>
                <a:latin typeface=".VnAvant"/>
              </a:rPr>
              <a:t>ê</a:t>
            </a:r>
            <a:endParaRPr lang="en-US" sz="41300" b="1" dirty="0"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9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9"/>
    </mc:Choice>
    <mc:Fallback xmlns="">
      <p:transition spd="slow" advTm="18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n but vi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624" y="51435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2256714"/>
            <a:ext cx="5181600" cy="4495800"/>
            <a:chOff x="1344" y="624"/>
            <a:chExt cx="3264" cy="2832"/>
          </a:xfrm>
        </p:grpSpPr>
        <p:sp>
          <p:nvSpPr>
            <p:cNvPr id="8201" name="Oval 4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8202" name="Oval 5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830606" y="4542714"/>
            <a:ext cx="4038600" cy="533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8197" name="Picture 8" descr="ban vi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" y="857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823202"/>
            <a:ext cx="3124200" cy="1219200"/>
            <a:chOff x="1872" y="384"/>
            <a:chExt cx="1968" cy="768"/>
          </a:xfrm>
        </p:grpSpPr>
        <p:sp>
          <p:nvSpPr>
            <p:cNvPr id="8199" name="AutoShape 10"/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AutoShape 11"/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2740959" y="127340"/>
            <a:ext cx="421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Cấu tạo chữ ê </a:t>
            </a:r>
            <a:endParaRPr lang="en-US" sz="3600" b="1" dirty="0">
              <a:latin typeface="+mj-lt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7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343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anhnen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7620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838200" y="990600"/>
            <a:ext cx="7926388" cy="58023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600" dirty="0">
                <a:solidFill>
                  <a:srgbClr val="FF3300"/>
                </a:solidFill>
                <a:latin typeface="Arial" charset="0"/>
              </a:rPr>
              <a:t>So </a:t>
            </a:r>
            <a:r>
              <a:rPr lang="en-US" sz="10600" dirty="0" err="1">
                <a:solidFill>
                  <a:srgbClr val="FF3300"/>
                </a:solidFill>
                <a:latin typeface="Arial" charset="0"/>
              </a:rPr>
              <a:t>sánh</a:t>
            </a:r>
            <a:r>
              <a:rPr lang="en-US" sz="10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10600" dirty="0" err="1">
                <a:solidFill>
                  <a:srgbClr val="FF3300"/>
                </a:solidFill>
                <a:latin typeface="Arial" charset="0"/>
              </a:rPr>
              <a:t>chữ</a:t>
            </a:r>
            <a:r>
              <a:rPr lang="en-US" sz="10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10600" b="1" dirty="0">
                <a:solidFill>
                  <a:srgbClr val="FF3300"/>
                </a:solidFill>
                <a:latin typeface=".VnTime" pitchFamily="34" charset="0"/>
              </a:rPr>
              <a:t>e, ª</a:t>
            </a:r>
          </a:p>
          <a:p>
            <a:pPr algn="ctr">
              <a:spcBef>
                <a:spcPct val="50000"/>
              </a:spcBef>
            </a:pPr>
            <a:endParaRPr lang="en-US" sz="106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922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172200"/>
            <a:ext cx="2286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2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2286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6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19688" y="2698750"/>
            <a:ext cx="2373312" cy="2058988"/>
            <a:chOff x="1344" y="624"/>
            <a:chExt cx="3264" cy="2832"/>
          </a:xfrm>
        </p:grpSpPr>
        <p:sp>
          <p:nvSpPr>
            <p:cNvPr id="10250" name="Oval 3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10251" name="Oval 4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52" name="Rectangle 5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5334000" y="3581400"/>
            <a:ext cx="1828800" cy="244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43100" y="2608263"/>
            <a:ext cx="2455863" cy="2132012"/>
            <a:chOff x="1344" y="624"/>
            <a:chExt cx="3264" cy="2832"/>
          </a:xfrm>
        </p:grpSpPr>
        <p:sp>
          <p:nvSpPr>
            <p:cNvPr id="10247" name="Oval 11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10248" name="Oval 12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49" name="Rectangle 13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2124075" y="3475038"/>
            <a:ext cx="1914525" cy="254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1371600" y="457200"/>
            <a:ext cx="657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i="1">
                <a:solidFill>
                  <a:srgbClr val="FF00FF"/>
                </a:solidFill>
                <a:latin typeface=".VnTime" pitchFamily="34" charset="0"/>
              </a:rPr>
              <a:t>So s¸nh gièng nhau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5782" grpId="0" animBg="1"/>
      <p:bldP spid="757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1&quot;/&gt;&lt;property id=&quot;20307&quot; value=&quot;257&quot;/&gt;&lt;/object&gt;&lt;object type=&quot;3&quot; unique_id=&quot;10006&quot;&gt;&lt;property id=&quot;20148&quot; value=&quot;5&quot;/&gt;&lt;property id=&quot;20300&quot; value=&quot;Slide 12&quot;/&gt;&lt;property id=&quot;20307&quot; value=&quot;258&quot;/&gt;&lt;/object&gt;&lt;object type=&quot;3&quot; unique_id=&quot;10007&quot;&gt;&lt;property id=&quot;20148&quot; value=&quot;5&quot;/&gt;&lt;property id=&quot;20300&quot; value=&quot;Slide 13&quot;/&gt;&lt;property id=&quot;20307&quot; value=&quot;259&quot;/&gt;&lt;/object&gt;&lt;object type=&quot;3&quot; unique_id=&quot;10008&quot;&gt;&lt;property id=&quot;20148&quot; value=&quot;5&quot;/&gt;&lt;property id=&quot;20300&quot; value=&quot;Slide 14&quot;/&gt;&lt;property id=&quot;20307&quot; value=&quot;260&quot;/&gt;&lt;/object&gt;&lt;object type=&quot;3&quot; unique_id=&quot;10009&quot;&gt;&lt;property id=&quot;20148&quot; value=&quot;5&quot;/&gt;&lt;property id=&quot;20300&quot; value=&quot;Slide 15&quot;/&gt;&lt;property id=&quot;20307&quot; value=&quot;261&quot;/&gt;&lt;/object&gt;&lt;object type=&quot;3&quot; unique_id=&quot;10010&quot;&gt;&lt;property id=&quot;20148&quot; value=&quot;5&quot;/&gt;&lt;property id=&quot;20300&quot; value=&quot;Slide 16&quot;/&gt;&lt;property id=&quot;20307&quot; value=&quot;262&quot;/&gt;&lt;/object&gt;&lt;object type=&quot;3&quot; unique_id=&quot;10011&quot;&gt;&lt;property id=&quot;20148&quot; value=&quot;5&quot;/&gt;&lt;property id=&quot;20300&quot; value=&quot;Slide 17&quot;/&gt;&lt;property id=&quot;20307&quot; value=&quot;263&quot;/&gt;&lt;/object&gt;&lt;object type=&quot;3&quot; unique_id=&quot;10012&quot;&gt;&lt;property id=&quot;20148&quot; value=&quot;5&quot;/&gt;&lt;property id=&quot;20300&quot; value=&quot;Slide 18&quot;/&gt;&lt;property id=&quot;20307&quot; value=&quot;264&quot;/&gt;&lt;/object&gt;&lt;object type=&quot;3&quot; unique_id=&quot;10013&quot;&gt;&lt;property id=&quot;20148&quot; value=&quot;5&quot;/&gt;&lt;property id=&quot;20300&quot; value=&quot;Slide 19&quot;/&gt;&lt;property id=&quot;20307&quot; value=&quot;265&quot;/&gt;&lt;/object&gt;&lt;object type=&quot;3&quot; unique_id=&quot;10182&quot;&gt;&lt;property id=&quot;20148&quot; value=&quot;5&quot;/&gt;&lt;property id=&quot;20300&quot; value=&quot;Slide 1&quot;/&gt;&lt;property id=&quot;20307&quot; value=&quot;266&quot;/&gt;&lt;/object&gt;&lt;object type=&quot;3&quot; unique_id=&quot;10183&quot;&gt;&lt;property id=&quot;20148&quot; value=&quot;5&quot;/&gt;&lt;property id=&quot;20300&quot; value=&quot;Slide 2&quot;/&gt;&lt;property id=&quot;20307&quot; value=&quot;267&quot;/&gt;&lt;/object&gt;&lt;object type=&quot;3&quot; unique_id=&quot;10184&quot;&gt;&lt;property id=&quot;20148&quot; value=&quot;5&quot;/&gt;&lt;property id=&quot;20300&quot; value=&quot;Slide 3&quot;/&gt;&lt;property id=&quot;20307&quot; value=&quot;268&quot;/&gt;&lt;/object&gt;&lt;object type=&quot;3&quot; unique_id=&quot;10185&quot;&gt;&lt;property id=&quot;20148&quot; value=&quot;5&quot;/&gt;&lt;property id=&quot;20300&quot; value=&quot;Slide 4&quot;/&gt;&lt;property id=&quot;20307&quot; value=&quot;269&quot;/&gt;&lt;/object&gt;&lt;object type=&quot;3&quot; unique_id=&quot;10186&quot;&gt;&lt;property id=&quot;20148&quot; value=&quot;5&quot;/&gt;&lt;property id=&quot;20300&quot; value=&quot;Slide 5&quot;/&gt;&lt;property id=&quot;20307&quot; value=&quot;270&quot;/&gt;&lt;/object&gt;&lt;object type=&quot;3&quot; unique_id=&quot;10187&quot;&gt;&lt;property id=&quot;20148&quot; value=&quot;5&quot;/&gt;&lt;property id=&quot;20300&quot; value=&quot;Slide 6&quot;/&gt;&lt;property id=&quot;20307&quot; value=&quot;271&quot;/&gt;&lt;/object&gt;&lt;object type=&quot;3&quot; unique_id=&quot;10188&quot;&gt;&lt;property id=&quot;20148&quot; value=&quot;5&quot;/&gt;&lt;property id=&quot;20300&quot; value=&quot;Slide 7&quot;/&gt;&lt;property id=&quot;20307&quot; value=&quot;272&quot;/&gt;&lt;/object&gt;&lt;object type=&quot;3&quot; unique_id=&quot;10189&quot;&gt;&lt;property id=&quot;20148&quot; value=&quot;5&quot;/&gt;&lt;property id=&quot;20300&quot; value=&quot;Slide 8&quot;/&gt;&lt;property id=&quot;20307&quot; value=&quot;273&quot;/&gt;&lt;/object&gt;&lt;object type=&quot;3&quot; unique_id=&quot;10190&quot;&gt;&lt;property id=&quot;20148&quot; value=&quot;5&quot;/&gt;&lt;property id=&quot;20300&quot; value=&quot;Slide 9&quot;/&gt;&lt;property id=&quot;20307&quot; value=&quot;274&quot;/&gt;&lt;/object&gt;&lt;object type=&quot;3&quot; unique_id=&quot;10191&quot;&gt;&lt;property id=&quot;20148&quot; value=&quot;5&quot;/&gt;&lt;property id=&quot;20300&quot; value=&quot;Slide 10&quot;/&gt;&lt;property id=&quot;20307&quot; value=&quot;275&quot;/&gt;&lt;/object&gt;&lt;/object&gt;&lt;/object&gt;&lt;/database&gt;"/>
  <p:tag name="SECTOMILLISECCONVERTED" val="1"/>
  <p:tag name="ISPRING_UUID" val="{D4294992-4FD6-433D-BBDB-853CDCA45631}"/>
  <p:tag name="ISPRING_RESOURCE_FOLDER" val="C:\Users\ThuyHang\Desktop\chữ cái e ê hằng\"/>
  <p:tag name="ISPRING_PRESENTATION_PATH" val="C:\Users\ThuyHang\Desktop\chữ cái e ê hằng.pptx"/>
  <p:tag name="ISPRING_PROJECT_FOLDER_UPDATED" val="1"/>
  <p:tag name="ISPRING_SCREEN_RECS_UPDATED" val="C:\Users\ThuyHang\Desktop\chữ cái e ê hằng\"/>
  <p:tag name="ISPRING_PRESENTATION_TITLE" val="chữ cái e ê hằng"/>
  <p:tag name="ISPRING_PRESENTATION_INFO_2" val="&lt;?xml version=&quot;1.0&quot; encoding=&quot;UTF-8&quot; standalone=&quot;no&quot; ?&gt;&#10;&lt;presentation2&gt;&#10;&#10;  &lt;slides&gt;&#10;    &lt;slide id=&quot;{987599CC-1512-4BB9-8559-261517FCA2A6}&quot; pptId=&quot;266&quot;/&gt;&#10;    &lt;slide id=&quot;{97A3AF2B-32D2-4134-8F56-7D438D584FCE}&quot; pptId=&quot;267&quot;/&gt;&#10;    &lt;slide id=&quot;{29BEAF0B-F0EA-4DB3-9131-8DAFCE3C861F}&quot; pptId=&quot;268&quot;/&gt;&#10;    &lt;slide id=&quot;{3BC8B419-B330-463E-AD47-1BA0F0B42C65}&quot; pptId=&quot;269&quot;/&gt;&#10;    &lt;slide id=&quot;{7DE797B1-0081-4F9A-851E-C49370502A24}&quot; pptId=&quot;277&quot;/&gt;&#10;    &lt;slide id=&quot;{4E2D13B1-32F1-46D9-BE36-831D0531D92A}&quot; pptId=&quot;271&quot;/&gt;&#10;    &lt;slide id=&quot;{BCCCDB42-6448-4C43-BF16-DC6532E0A673}&quot; pptId=&quot;272&quot;/&gt;&#10;    &lt;slide id=&quot;{14F43D5D-64D0-4879-88BF-85886297B72F}&quot; pptId=&quot;273&quot;/&gt;&#10;    &lt;slide id=&quot;{67BECCFB-CCA1-4751-88E2-856EB9056EC4}&quot; pptId=&quot;274&quot;/&gt;&#10;    &lt;slide id=&quot;{8DEBD77D-F346-44B4-A002-D8A534EBD265}&quot; pptId=&quot;280&quot;/&gt;&#10;    &lt;slide id=&quot;{A4ACE2CF-7B93-4517-8149-786F37DEA6C0}&quot; pptId=&quot;288&quot;/&gt;&#10;    &lt;slide id=&quot;{8699ED82-F53E-444B-890D-A5C8234FA4AD}&quot; pptId=&quot;283&quot;/&gt;&#10;    &lt;slide id=&quot;{2EB0B05B-65BF-4CDA-8158-3E14ACC098C1}&quot; pptId=&quot;284&quot;/&gt;&#10;    &lt;slide id=&quot;{DAF09538-F082-4B83-9072-B222B1FC0D89}&quot; pptId=&quot;259&quot;/&gt;&#10;    &lt;slide id=&quot;{257C0F6D-8291-4277-9CD2-8D516CC5D527}&quot; pptId=&quot;264&quot;/&gt;&#10;    &lt;slide id=&quot;{9AECDCED-A82D-4F5D-A799-9A78FCA8D5A9}&quot; pptId=&quot;279&quot;/&gt;&#10;    &lt;slide id=&quot;{F31E85AF-350D-4731-A550-0D6A7F54A41A}&quot; pptId=&quot;282&quot;/&gt;&#10;    &lt;slide id=&quot;{FC4A5748-2B64-4504-A487-CA7B9D323B8D}&quot; pptId=&quot;281&quot;/&gt;&#10;    &lt;slide id=&quot;{94DA72F2-A34F-4A17-9C6B-98294E27BD40}&quot; pptId=&quot;275&quot;/&gt;&#10;  &lt;/slides&gt;&#10;&#10;  &lt;narration&gt;&#10;    &lt;audioTracks&gt;&#10;      &lt;audioTrack muted=&quot;false&quot; name=&quot;Thoại 003_sd&quot; resource=&quot;1920c762&quot; slideId=&quot;{29BEAF0B-F0EA-4DB3-9131-8DAFCE3C861F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04_sd&quot; resource=&quot;cf3482db&quot; slideId=&quot;{3BC8B419-B330-463E-AD47-1BA0F0B42C65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05_sd&quot; resource=&quot;1dbf2fb7&quot; slideId=&quot;{7DE797B1-0081-4F9A-851E-C49370502A24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06_sd&quot; resource=&quot;6e10ad9f&quot; slideId=&quot;{4E2D13B1-32F1-46D9-BE36-831D0531D92A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07_sd&quot; resource=&quot;3e014420&quot; slideId=&quot;{BCCCDB42-6448-4C43-BF16-DC6532E0A673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08_sd&quot; resource=&quot;0534d6b1&quot; slideId=&quot;{14F43D5D-64D0-4879-88BF-85886297B72F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09_sd&quot; resource=&quot;cecfcbb9&quot; slideId=&quot;{67BECCFB-CCA1-4751-88E2-856EB9056EC4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10_sd&quot; resource=&quot;014bd52f&quot; slideId=&quot;{8DEBD77D-F346-44B4-A002-D8A534EBD265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12_sd&quot; resource=&quot;006ef485&quot; slideId=&quot;{F31E85AF-350D-4731-A550-0D6A7F54A41A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11_sd (2)&quot; resource=&quot;ff9f9b94&quot; slideId=&quot;{A4ACE2CF-7B93-4517-8149-786F37DEA6C0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12_sd (2)&quot; resource=&quot;1f4bcdba&quot; slideId=&quot;{8699ED82-F53E-444B-890D-A5C8234FA4AD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13_sd&quot; resource=&quot;1cdd3269&quot; slideId=&quot;{2EB0B05B-65BF-4CDA-8158-3E14ACC098C1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14_sd&quot; resource=&quot;fe20ac55&quot; slideId=&quot;{DAF09538-F082-4B83-9072-B222B1FC0D89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15_sd&quot; resource=&quot;a133b9e2&quot; slideId=&quot;{257C0F6D-8291-4277-9CD2-8D516CC5D527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16_sd&quot; resource=&quot;8416314e&quot; slideId=&quot;{9AECDCED-A82D-4F5D-A799-9A78FCA8D5A9}&quot; startTime=&quot;0&quot; stepIndex=&quot;0&quot; volume=&quot;1&quot;&gt;&#10;        &lt;audio channels=&quot;2&quot; format=&quot;s16p&quot; sampleRate=&quot;48000&quot;/&gt;&#10;      &lt;/audioTrack&gt;&#10;      &lt;audioTrack muted=&quot;false&quot; name=&quot;Thoại 001_sd&quot; resource=&quot;1b9ad976&quot; slideId=&quot;{987599CC-1512-4BB9-8559-261517FCA2A6}&quot; startTime=&quot;0&quot; stepIndex=&quot;0&quot; volume=&quot;1&quot;&gt;&#10;        &lt;audio channels=&quot;2&quot; format=&quot;s16p&quot; sampleRate=&quot;48000&quot;/&gt;&#10;      &lt;/audioTrack&gt;&#10;      &lt;audioTrack muted=&quot;false&quot; name=&quot;sl2&quot; resource=&quot;faea165d&quot; slideId=&quot;{97A3AF2B-32D2-4134-8F56-7D438D584FCE}&quot; startTime=&quot;0&quot; stepIndex=&quot;0&quot; volume=&quot;1&quot;&gt;&#10;        &lt;audio channels=&quot;2&quot; format=&quot;s16p&quot; sampleRate=&quot;48000&quot;/&gt;&#10;      &lt;/audioTrack&gt;&#10;    &lt;/audioTracks&gt;&#10;    &lt;videoTracks/&gt;&#10;  &lt;/narration&gt;&#10;&#10;&lt;/presentation2&gt;&#10;"/>
  <p:tag name="ISPRING_ULTRA_SCORM_COURSE_ID" val="D0847A52-3067-484F-ABC4-9825BCCE790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MidiE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BNZK0zWXVQjni8AAE1NAAAXAAAAdW5pdmVyc2FsL3VuaXZlcnNhbC5wbmftfHlc0lnUt5XVWDNZ2jqVtihmqZROOaZCVma4TmkaalKjRqVoYWouQFlNOZULJoy5UFpZapIbhChUM5MaJbYoCiKVoCYChQICAi9YMzXb+/m8z/N5nnebP/wI9/zuueeee873nHN/95L5nb/XV7O+nmVkZPQVZOf23UZGxiZGRlMvfjFD35JZ8bpD/29Kwm6vrUbV7cve6r8Ywz38PIyMarJnTxyYrv9ucnQnNMHIaM7Phr8pLfG3ooyMfN9AtnsEnYgQceOJVSH7wGgLc9P7M/c/d0Wbx15M9pUsCYw7HGhdunealfez/TkVU8zs1prZA8y2Nuw4871VqY2xZ9j5eVNXza+50TGrXaKwaN9cHaEZiXlaoimvq05pzguRj1C0T5/01bVXKcLrmMKkfeh3py1HItBKAdcH2Fyv4ErQi/SidedsGmROgN23ENKsPRYGL52mb+Pkg65Gw8zSdWoeMMRY30ACNt+nWY3zdBoe0jCfV+nXLU8UZy/RfzR6OzNC0SxBEcO/0H8pyh6bRqxcaGgf9IIczZDCdqVL8wh2+GMlE/76RrKHvtH3C6jUdYqRUe8M6wcmjiuj2iT6MY4urb5hdS9hsB09NY/YiXQY3AQ4A9NK8cmwiTeLFLBKQZhMRsSgiKHBbf2jcIwcTjXFjP9MDUANBwo2k19vQtuwR++F4lrsGFLXQHvwL9NM3e6msah9exyoP/ZWXwgSwnbI36tYdFq4ftHCjttbe0RM0F9/Fd/NmD18L7PtPuXeJZMDgGbLiVczkyUYnTqZLgujNygKmOk3wxUNx/Mhh63NNQxf+ei3qJFIS2pQzVHzuP7kVcx+t+TKWglKksbLJ7Cc95hF0f3iIh9dk6MatNFr9FbyrTMr2GzM/CdfR4crseuTwqw9wFOYrgO2s/xFTzLmL+mUtWy+aXVPXPpmMXmP2S/AiYfApiM92dqhbDG++HtIB+NeQnF2HtbI6GRCwmprjzFgV+DCpveX4pucTdqoWESz70O2jBEdn8bhOITjJJWRDvjBewWv6hM5oIR99Sb7++zjWqBi17ybaGgXghH3MGaX2XbvjIkqJAqnGwXrRrUxUSmYYdQY3CKKmqRBQgECkSqW15fPPIYE/IzkkNw4gk0NwgQuRsPCiCx1Sft0dYem3w8McG8ALqpwvHonj1HWP6iyY9KQqGpGrXa8Jn1Z/ENEvjEFDJauBkt/FI5+y6dgTdDgNuboBiFp6jX3Hc+8H4bz5HgGQu2WldJCR+QlAr9eLUXJwquDrD04JJErXk3oYUvthC35HIvZelsjcXdCOiL2ktuCcXBkn/6vI+KMwlyWjsA7pbSmijxPyDuJVLeDdj4ZVby4bVEECg1FyITQDhb7RrFrkBeXUfe1o9mbGJF9Z1ilVq2ROSYptAEVT1nMS+m0cuVETe2jMfkUd1qBL5mhZDuQUQ2SQLex7ISsHksb663g94+lSS61cbBv+PJ6QiROkMRfrNnUXPUiK7n1PT47EBddnPTIE7dP0TMnn7PWBHnRF5tA58hSxAef0+xMkDxOZF7LDeAiafgTNFuRqyGL6qp4Ibh93+wIYgou6CdMelrD1iIp4C62dKTy0joomhNp8AxSjKbQWMmuzwwGHBWdTctL7mcbr+TIzLGAvPPo2oWIWizD5ZHUU1VrdR6dIoc232WCElxVnG4a8xcr89MCBAWityY+qAGSkOblznBc8phP8btSilq2krURobZjbqcgeDF5YjR10/t4fELSljB6cXMHLV64yXYZEreVE+JAliWE4YTABnUh49wyML4uQg1qkbCyexWF2p8eIXDGyhSZ+YSvdtStNYHkHp8GxYlUgzAHIOupNmFfiU7j9fWOyO2ycNpOToAapG5PoMBsyOQFX5cJNJpU+0dTjYzuIfReEVVavOhlQfiY+clw/KJe0Vn0C8D3Kbklsjp/wPSUlX3yHnp3tp3EZg5DoLGyZnAaNYkMxCqh4FcMTsG+7pyX4WtV6w8+1WSrn+pYnggNLXQDEhnGLhwZO/IyBGlRnjRja+FOeHFSI5ooqtvsH2bBECjRFGJS0rYsTnzYbe8MtFI6TikSshUMWSSl3e/eU+wKfNiGjkUzNKNAsKKKMBie1q5g0gVR7rXorqe16NJiWdej8+ERIDyw1i3OAa5GFx8iy3IEImSvfK8B3URscFxO2+6Id2RJZfLw2oKcqKnP/EefXi8j7NyOa2jbinlyE7MB5meH5CIJuRllYM34Kko8eYPLvTvYV6WZiGqY/w+BU5chQ1GPTxW5dwDElPRnb3Wdx5D7dOMO+BAJ35m8yyz8OMCDrhdWhL1a3JA3GJXWPmbtUTKT4XgXoxVIpfKDuh5Ydbz19mrLS/M6E5SrGP0Dg7uLbTvihIeUUvTGHv9dRkb3F3JbeVats1XhLBp47Nfj8mekGPPLJDtgbx1B3p6oN2qSm3mB9tf0jTV7xXVts7W+oWwaa8z8RiHyRz0IWUL25ok4TFch3Gyf30hl/xhnB07BGRgMX+B+bKm1h3e2NtvxphvkWAeNbkvep7fDQZfcwfCwPp0YzqXtZcj06sXjyWSM/0AM2AW2dHXFoNSzot+BwGEc249Ike/JN87lHB8STTU6Ce3dCZmruaBtMmIqoEBHl0PCweknqCDhmPn9psAeEoOF3o1FkSC+ODiUFs9I4Eqnp//4QzihfzCmK568mtxAv6Rf3zo3oYylyHtUeLTC2gPwi+2sWsSY5Cpck6SRZs8cqMpAU33rE1CJReH4RLaC0guqzpEELh5jeRaO8XZAcvoHu0Xj5xbahCRyrD3UNMwcWd6bKhYYhmPSd0HuTqARF/fGkW9ujlu6jk1LKNLCSSQ39RFrDwfeR5MI9c7YFpVRsqgnlyFSNbXGsUKA9zhSracG2RMNu0Xu98SgMGEqITBUd7P30Zl3ewusBo/9qF2unfDlyDRMMuRBTrSyMZx0c3k8hdkQyf0hCRMvHC8fd81VEzhB7s7ZuS217sy4N8eWi9Q5keTE0tA5RkZ11AbsyZ+LkZD7MT9/CK6XjW1az+RY0831i4/4zswQoNO89Y5otD8AYvgyYquPVUYn3a316GN0t9zK0Ca/bIj99/uEIAWFKTK0fGgowRo+dwf+L3H5a6efXjox3erSxJTBJGDTu4f+260iPR6dufhV50/HvjAw8B0aJegmxDfwEY2uG+fOU9KjYlsX77q0fPVk5w4yXSOivpgyLzfEJnL7xqSLhmC7f+uqVWVBkS3nDYMBrFY5ev9L+D+U4OhVgtEqueYBbjVp46/PKcR0nZaLUnCTdyML2SIG4ikCh7j+tesOg/WsX+miiarVvDptijMfDcRxqtZ076ioidxusDlz7AtmWTYo1P8hPIfjMFr+WZeiN16z9VEZ7VuSLm2j4vnzd/9mPDlF6Io2ha9D4XzjllgbZ/yRkcW79IZ5/wx/rK7oOHPA8fD0B9HkvEK/38VFqt7a9DZPmE5NFvdSqF0xeDgBlYQJq+AsPncT+IVDXXFv+mcSBYCPiYtDDcQo6NxljcW9/p+Li5T2FhmIZUHTH6zktIlufCZzkPnQtw1B5A1dyF0ec5Gbbz/KmjfpCzv9wZ3Gm/3tOxEXL9QGzz1T9DnHgI2nsgJ9EpeWPb614guX4k8KLyccmbq8HDe86ZHjufnGK8vzPptooN/V/pe7uY+GEg7900g4xj912ukQ9g8y9P+UsYJ//A+aNjlumO6JBX87SNOsvxU44uzfcidu9bfp7N5QqkeWkyZtb8uvbGm5faPxUsjfS3li7JkXQ+j1t+IsbtvgeervtSio/ScKM/rHqf+k34XT/16Ja8/N/wfKBce1s/5ethjoun+glIUHzW99e/1vLGYOZM+fKHY2zKd6/zqWfIkFCgApo1KW9nfYXfjTBNBv3MoY14F/Gk5lorjoUBj8J4Zu469OE6+cYK4ia366vibnBeQz90iZeN/CMBn/EsmJ1n7Of5CAQSvuTzO9nPdO77lFf3DRgtUFsWBp62pB1MR8AWntF6RPi7h9+45PKtsedfn/bQL/pZSfFyC2SBupofLabD/pnJKqh5s6qoSmlluceHWK+7MpuCmNn+uVxASpR7gb/Z1YKLUjhakhSofKssXuuolRdcvbGJiazbUmtvdng2mYLwWfLWy4+x2rnY7v2xW2Jga87Wx7F1PcSxP6rjOqkK5sSVW9LVfgR8erPCFHUz8JV11Cszp02HygiVrCj5l1Ov2p1T2/y3V9BuSmV9NpN+5YFkQpbmzT15e12SOVN5YDzeUkf8yTonYCh4VrqOKWhMfVVnHJIJew/cpdp3rFtJyhbHy9pgE1IKy1GmJB+1jXMUUVHOsQn0/mJIuaSrUzwYbjoyGA5oL7A42+1zlUkSlo/JV2vsaOwW8E7wNzDqYUTuzgOJhLSMRwgkzVdixrUQ+cQyrumdtTvdakKy6A6qBuo3FQwjo7Y2z0sQ5wcI+XIS0URqfAzC6KY0iHGaXuXUjU51OtsGq93kCwg79hA97aFwwNRJqgpKhCI7hlCqvJGyDRHNZQegOGEppieeUL5kASC73INpyDhb5sFlbd09Xmqu25Sb+jOVano23ZiXRVY/eLaAPvn2hVTrPZG9QtodW4Tyg1fNhcHAGgaH4hpSa7shqEhehm33an1+0stFlvFit+EaXaWt2WilKhQqwfDMnrJV4Ql2ezfuyV05p2qvoHpNIkecsSLgvNBWlEuMryzyymwkThWFAfnCffVCCSCQXLlb73nJ7F5fVdALQjUpDP3rM3dyIsuCVyzRqN15wKp+kfuA0spixvG6INxISRAzAwwfDnSjnysNkXcIfRdhSgY5iMebYVGOtz6Ozh+eroin6Z+eDwpuy4ALCL5Q0Uf79y3oXr4DgHIJjWETDhpdgIX8vvN2HY6eJOhdt/Au7OhFhIjsQpUwzGdcBTUIB3CGyJpiFQVbks1GzMfPyZiOILyeFcyUzdeEpiWVl0uEO3/EzwD/XYFVAqEQpuGYpPcBhEV+WvQVI+QU1IQOFR4o0r9TYpi9z1psFHhgF5ZJOEKMdeAE3JBhIBXYx+QSMaS0CwkxDY5qQ0h0CzKEwPSfXzBQrNWijYxKcJTiivbNWXgDsUDflTKdX28Qqv6s/CTQzB95DTvGwtV9LE4FXHm8tAULK968HdvSQYetmrUk5C4FtJi5RUvwwJ81Ln9Af+7nbnW9f8ziXz/MXd/xL+nyd0zAY2HU3+esUq6XDUxVu/+dJQAbykB6VT8+iuy/9S0bxcRHt3lnsBSDuRHLpiVS0n22TJ0ooN/XP/wwXWP3c6mYl6fwHWixKG8djN7x7OTpM+bpqQMhQWhW7+Onm8LhiUhX+vwOgUVJuSE98rShRNcEVWclOk4qZz82FFxzZThLc4ZPSaKeqQ4m0ApjHdrtticn5r8yIo6buXpSsZMAfLF7mXp4XZTd+BJPDUfQpctgnng5qisetaBmeCxx9o7S4O1zTv7NtFBHQM8g3DMVp+EH03CY80NVfSVyx+XAPZ9e6JE/NytmR3+4pbgKeDa6IhssU1X32MZwFS8qyKFjKe7nE0y3LD3v74+bH4D3DAwj9rmYP8EbVxFwiuLLvUGfnrxEeApPFNtwRnHxvFkZtuFK0h1LkBPiP2pWtHCUDLQRtCem2R1WiHtua2hdPAzQ8AIBso1ZltKO8MMY9K5++v/K1LEOb+eszdu1eWjWKki+0tnT8+vm9TAFgzJj4106Kbm8xDKXoxOo1axyYyDUEcljTYXkxlTawXqVosMek6FJ1wQ7CZgWqww8OpSfs4Xj5hXV1PWaS4eAo3WnoWmP56Qfb7Gp3oQN+B+BR5D5wRbakbb4Ed03iBpLkGo7kH65L2JjCb3/j+MCIsre8Pr/fneGVxbFrGy8CqsjQGcF32Lt1PG8Af7NCx7Zcav1LL9HcPNGfAME6i5hdpB3YFT6GGvO6oZsA780i6SO+MEYlykMCDEaryjUX3NDXZbSF0VWeI2yNJKov6OPP9TpiZlWY7fa3J7rn1fPi8giYb2zl9EwPOEpb6FxvQsfgUHzWIUesfhhNxaoeyi6PoMOXjEDkef/bX6Kb+5ZITv0Y++qD2a4zrfnzLFH6uQSGIN8UC+4JDirz3uCSNtFi1CcqURiNRDUScQJqUtnsuX6gv9xrpIOg6k+p1PI04WeJOI2jHyhmQ9yvZUU3FS3JM1Eho4U/lRocg0I6uC5tex0/fQoxOQXFuXhkn130ReniuYbtcnD+35XFkpy7O0fmDSjrSRTEwqnNBnHkrrimQh4tu5s/3zmjR52R9tUmF8WVWO9lec0Bj10zzzd9sq1/1yomgfNJcerX4Od3OBInCylSoX9Q8nVZTS4s6FIpjEfU62+tyegU5kjKx1/B+ACZTtzV9mO42pyu+5GiEFDXL2oM2YJcRHqfet84kddFyYUd99jL+cvmRrenng42jHvbhjVJa0FCzIIkYqMizwzfYEWELPSCc5Cwe6Puc67/ce6yJ7ZPqDXlYkZdiO5k6nbtJ8A2B+lcH3LBqhc4RRc6E0oLN+N1+GyE0X8PLn3WolytU+qUmcy5vfUXyztDGm9mBq3MkYbsj+BfPopUbpOQVFbzAgbJJG15+Rds/Q7R6un1nbfAMOxu5SMVZa4KdEEykE3T5B+5Y3RMvU9O//oaBfVUsSR/Uqq8XQzu8M+QoWW5GQ7Q9QxgG6ZBjcos8cpxMsEmuxFUKiso9GvQBIaOfa4U/CywdYgkaphRXlSdUOV7FhIB1+d8TCvW5n9xrEQd17xL2VSPT6rxcjAJMQAp/gdf2Pde9fpj+zVW/caeCeJazfgyWd4bA0jbcNfD1Yj2EYGDaasdFv1s5ze+WU0/7GZoOOFedifFfGs+CNx8yH5s/nbFstxl/LwL2DFCLUIZCOvBTNI0amYZGlMJWkIIkvbAde8yikH3a8weeB7xRv9DV+dU7ruQEYZyv6k0pLbYOxQmJgmYVaAQx9ZH1gpB8p/UVvD0DpR89vyCIXDflSjoPwEWpdPuuQnZ1AK6i2FHu5mPROPUh9gY8L8Ta47meOT3OVfwcyYnMy/4iyPz1tiBrj/psUytGsiph4QNH5erTizQHHuAEsk7mmrba4cVQOpj6am3f+6zky/TKJ56T5elmgLJ7C4DlR6OvUS6drmkcxAks1dSvbI13r/+mc3NIp2X/Ws9WT+muS8OK/JSP6XUdZdhrTntnmh6YpZ9aR5UinlaEXPXkV4NNXaYTn2z7UAAXBsjos9bLWRgNSyCxS/iA0Pwk5D7MS0nReOuD3o9IWDzx2lJ7wGXewPcg5PoPbrUzzoahe5Tzs5uSnyeQ2JcHfODIYYTxVF2GoaQwu2A6uQj08WkgYfwXm8eZ6xelvSjsC9L2IVUfeTe7KXoTBNt/SsRoBzERWjGS/YEwLzc64sTrs6jbMkOY6H+08rfmC9LnPkARSKdk4j9tQNXi4jFqjuC/IPjfEQjwsL7JiOqul5SqG8/WGW0CMEVuLaPhsE+lTYySqZtgcpNpo8WG97DHFV/P69kt7W1PcGPKGn7PZutxTS/WrOIwhygRv2cUoZeNVw1O5hF3yQutT7WmTG5PjNzxhKxAWhiKCqO0mF1m54u8DBq43/fnx98OGpZb3F7sSgWr68DUwUhLdbd4Nmz8IXfjo4/de7ZCcjKfRwN8VjkJ6Do1PVmi75OU7S7f+zZbPyFJNcXiA0OcPvjp8Q8esQGaMny7XC450ZckrR7G08ZuUHmZsTYpoBvGraPrmGStMl+6Am5eP9i3xjCL/fH2LTjjyTiQl+fbTn9/Kb7XdbmqYWdf9IKe70PnJe8y6cB/keJf7flhboJu7Io8fNNpzC6pA7zrMA5CyRE61bQ1ivqnipAAMLQPc/GqyCl6+4+ZVjAnyGNVTwiH0LpQOt6fLfG5q/0yIzr0gPPmwi2fMVP47ne40nR9SyvfPU8loBZBcZkBuGhLqCSQoHqJhs466ZuE/DqxXsRuVF4R3HFrZcUSonu8cIK0XHsrZnGDY7UgR/ZRwVn2JuzD7QVFiulbsJnp4ANtAvmuM3qsk4RRciBowLei+FlRWIJEXTelVnd5VueSqbYzVGar4Av5el78nDYMsjX1k04gABUC26dzz5BnYQDigrFB9aYHATUdutwHVXmisMMdhD0dWJQdMabtlzWMsFr6NsCeVU5WzHNa5S5rZnlVwrOE67+pbK21h09aOdi8oFXg+3J1tAf4AdT/BLtlYWiFyS6Atyh+rl2eTO30JbLpWRQkCsdXuND7UfO6bJj5wVbhY8sOfzQFShZ2RZuVdfQDtqsSijPxI2h9Tx5JwaJC2q7fAi7GTiw/zRrGQOdSMuvNVjDzaVti6DroQmg89K7sIwOXm1at/OsYBShvosg9h69KCvbwCSP7HWHX+g7UxalXn1HSNs9ewbm+ZS9ACOQdeKplN7p8ReVVL7dpQwzTF7l08pVYaWX+lJiuH6d+NDp9StJU1hPg65gpCUhs/8Vdj+V2Qpv+gl/4jelPZdDy/C96qq/cG2wk0WPxgXfzBKqegK6YvOvzZ9zZfkh9qOXx9Rjo+vNFSLalJpYtwaCZo1RueNB8g1+ebG5YFmhmZTtd6oCSzcE8xzVAUnwAQAoNqK/y5XVJTWs1S0xF9+w1jrkFeTwBbU2rYFh5w5B+y7uQsZAVq8rzgueHB821+rig3lNzRyc9uTvsAnYL3630w6OlVnNdsj+Ot8Zke/vq//njhoROpAcKSa/Gfzvppz8jSYpSgE+G6VQshcRxKufy4IkSYcz/TVtgO1Le/7ooGfN+EaZGzeVpuFyihk0U9Y3ddJ6Sx0hwYb51I48us/x9d/xaQ3r/Ul63+1jHNupMy/S53bf+Aq33Z4K+8197EtGWgPq023DnV6jxUQvpH568DTC/v+nOZ6yDzE32F3Z9Kt9CKzK3T3RnaxYvDdH09pA+R+Yjq+YVbEePFvKiyvS5d/ZlcDIJ8dloN67sPIPdz7lsPHj439Z/W/9t/Y+3tt+wOjF07VySIWdjRPvQlYV0aARmH9IVmVYRTY7+awd9REa/xaMPKwzZysyAJkLq8G0ufYJBb9pazWRFAgQu6ESNJ/Ji0hMtMlqkPJorEL1V1IQnjaBo/p+g85B95/ZVl405Sb6QHMM+uZouoekTlWVuPc2Hvk8foQ7brqkQAp8vmlZWN6urxHQRtK9ES3PAG+qvk3l3DfjgnYFwvWk1XsxTFmtYDN8kYKgzfHG9SZoDfKpuUJ/AKgBdUJykDKF7G4BJVehLJzidGftC3hnE4cesM6lt4omnWY7fb5YlUDCges6LIPj6IHL58koRkEcWShswdqCJ16Y8Dka2mHvmT8ikH5n6mGe11z+JFV4fh0E5kCVOuUy+C9yOr25VQIH4ugg6YSAHoWLYTnF8EPA+V4i39nj8o+8Eh1bRL1fHqFBj+NXCg4Xh7aCEi+mWFPuWIugx6N/optDaAyBRfq1xFSMsKb3tu8/7dtf5qWltKmhyCmpZrR/GJW+syKSDyCkxdYnZn1JEqgrhlqCbtcgobhIhcFZ4/Qjgj/ib+Z1ZLOd2MeRueLm+hk/mcG5roTZCuVC2gzOG5xzWIjiHmOeqWKAdHUIWQmhPjFfvjciqKkSwa9G8ZyD0sbw/ofcaE5LopU8GgAV/WGJy3AHOPdLc56lnFTjXTlftkQaKah6uOnNjWF6PsgN6YcB5nPETD56H/v7WL9RnY+4X1g9I++CQnGRRQiOG7l8XTm5EU/wBTMTUYqIIE3hecFj1lL2pB1MtAQ5ugheTUDgZ85xdjGQEjumkTnTqbSu33unrUjpBeWtbe/ohBlvm/DeRolpfiC4fRz8P98MVCho7ZYxEpIv58E0dZwqlSIiDTwmv96uOF8rxqzEzr92hu9WtEJIif5WeeCqV85FhOLOrCIKkzl9eyLC1UGkUHO71v7EIb8j9pr+qxw9ytOTf1n9b/239b2i9brWfip5owTRNUOoQn+OpqfvYdy4FRiTrP9b/pumvpgnOTO3GubFYn3EyBKJvC402OTDf/4GwRqeV6Gjqp7yJp0jklCf2hn0Hr/+KDH7op4lOmGbBUpvnv79zvBaJhfCd6Uq/TcOrLZWtXEJ9q+nvL786Nuwyiy3EbsF9xmFSQysYv8/2uK8+oty0yon+HX03A/SwFWjW6vg7Wi4314OxrUlUwe9SZWVOJg61vr+n9S3bIXcR3lOhNz9JVmrVvcn6lN2/4vz3i1OcAHk3McqUlKDkPVTepYQCmaSXkqB4nv5H5qJafSbxONtd3i1+fc6yb/J0A0zNZokdmr8t+IaMWKU+cedF3Itrb1mWiDQeSsFt/gb2x6H1qZbhpI+kubKEYTurC2v2WquW8Nw1Yy/UbbK8ABBFpwodXGv9YKhqciPhqHRSN9WqY6e3AdjQwVMzLe6puZV50lfvWyx5Pqc6sMjXmTYl3TDCqtIFsym0O5YilRV8TdRUHpCpsEdgnnqS3advCSsX0elEaB/hq1wOt4spoFnt7SvZ1t50wv6P2uTs8cnwPe8FN4vCFjmZOHrAAHkiffX6rq9nOqUXICj4btD3bLolopaQmcpvnP9lTzK9igfAr25TIHQI6B4zfpJc2MApZiA0WiQVoykwQ0FyWmzObuWEJD4J9P7j2obYmkizTgCaCiaysJnH9bx94VIeQIbYynvehwioFTvaLsDBraMsEasInLy2VB9wATPK3Xwch4YSqvKw+wvQ+jGyuD+exwWb1bfcYt7GzL/2B1MhReqngnbKlNiMn7PiRG/lAl4XbBlE0jYhVsH8blZmomB2UVBMoUrGwtm/aAfsrOkAWXQQeTBxNu95XFoXo/9yYlp50R8tNMvWBLlwC6BDQ5XiIaT4vCHfn9TJWnVUcdIjDx/ACCNZmbAWgwE88PS8L92rqb3wHKB0OX0NRqcXZexX0jeOWT+QyktS/2gP1FhIx6wM38dOU+KQKMC7PcdyhE5tcW2bRaunUXp1fqerWD+eKjp2N/0cqO09JwosPAgTcbW+vQlpoUiK3wC+5TGtErtCHUu+JqJzmRVWrTXq7C36iS3cjmtQEzSy7F9t/+hCJAbOuOAQHNn0su8wUZt1H1no+1KdiZx1Dp0Cvua/q6OaicbaSVgS5pxWV5WGpk/q8WC8WoSDG1kxNGS6c4ckhsIbqfyQ28kVZZsHbG/8cYDKiddbew7+b/N/0WbvjAm6bvLMkSSiwPDCMmAA8kfGLZeNs0GqIa4P+InB5fQOTEuSSItdk+V4vWx/4/Pti+/ptGrYBmW8tYfbxLuf1WYrGVJNrVVrou08vd8hQ//U5SfsK5paTHV+FrD7y3qI7rQp6F7am0wbOQ+smxglrjGRaqaZuh0lbm+N9nzw9k/6iwTF5WCvBqwzweHzaFatPIcTk0ed8tJ5uLZPJ9w+PMuxM6m1g3/Nj+H7TrX+CyeOg4kqGnnlT7J1Y1dgYFejoWZ80yWkMcNLvdUzkOy/TiDXy4KiqDl1HWgi9Zo9uiEjHA9GduONbRfWInCeWrwxfGFRxF+wLQdR/m88+1ec/x5xDGmqVizRisUBofxz/x8dwfyX8C/hX8K/hEmC4UQB9YXRn+4WMd1Gn4gNZ3y4b0+eb9VZR257dP63Ltdp784CRyLS3/9KfTF1Xi4X7dva/d2lJee++09ekvpTp2YWSkHlcQ091/wnuJR5Z8SjhGHUbPRYGTWZruZSyTTZHeo5i9QhPj9JIBckDciDFdOMjF4tkyU0HgElPkYW9gdo+QEOG1mMxp6bCJgobQZF5OzCbD4OeddJRCcqBpzplKaa8rVkZzK1EWy4/833gamet9F60qAFQoE2SFGHTzxY2JLFh59oRdGrfPDGhrvWjKUnhpHUSvW03izaHVoW5nKWe1iryMioHdrn1pzFsijnN0tQ8SmwNGg5OylJCY1QLH2DdzA5iIB96NVUCJpmqwZFHT3uanQyAedsZoEaeyaV/TxSoeZUknp+nPAljvqV6gfrvHTFMxFT/eYCbOKN+FJ8er/hJIRA+thw43qELCSqu1tAJB7TcG1cQVM0SxYwKBGECb6NxL1Pyda5Te64q12aRIh4DkojhGF+JZ2rSh4C4Sp4l2LV1cnNwj6tindpcj+6l4jmbGMxNiBdE6hqIfEFoujU8daerXEzjY62Ix8dkDUemP1BOuxEbKUa9aX1g1zHZ6k/L+27q35mqXk22wbuY2te+1Sq8p3YPT+qFodq1sqI9KD39wV8OK7FNTvRQu17NQEFeCEaXGI7tyJzlJ16Thz5tlQvSSGqXhNdvGw1A0kNXMFX9RKWJVM0h5pH1qmZ6Dp/OjexsS35aeGyss1Jhgt97XtA1Ijmg90/DoMUFQiSFVFTLZSYrzHJutwWTKtuPk29nBxj6uLzylHNR0oTGNfv0cVeaL6XuLmwT5euykwDvECYNZP62LUbF2nioji09Y83Q50NBgBzVlRqIm6Gt0o6DjWnP91MiXeGmgUxWwq/W04NQSSYV0Tqx4vbmhhr9GqCHzR2R7M848Yw2iADwNL1llgdbWtSPeRortq05A5OJvWPB2/gq4LyXsudqtA4l8rVsNHRQ4KH7NQYRlf4GLWml0QvVrKBQknYj2fmG5XJuqqp/p2j7wFBLeI9nN4zw93NRwovSL0wY14C1blbWV8ZFRHuaJ/RIhLpaZ2bwi7r3tQ06vDXrO6VHtm9t82VKqqXb0wpP6H0d2aVX/lSkScWMGuvvCLe0a92agx9aQvO+Ok14R7WvvJh5b0xrYKOUVCYqDjFSB3Twn1DdRa3kkQx6azRs95TvXvudsMcm9w0Yy8EwjN3bovTiOyDlSB1DxOX/eBaRJ2+6t6G32cwzIor84NVgU1AbDIGb765OmTjErENl0EQIC4b6wcd/M6syXAOACVYB6OoY3UHQNr32Xhh1uQUL4YfD8MOq24ZhoYOdLdcDVm+1OhbS2cNeG0xdlhrUOta8GjlRECId8a6CsBZH1F2zx7GlabCIibBUnrMOAvfNi71vbRNC/CIRzRvUzy7iHbO0hQaptkcbO0x4+5gSZpY7IQi08OLIe9ys9Oj6HYsomZbyORi5i6zIVvfxsGOoyaFsRt9cwEonn35CHfbnpYZRu0twTrqz96JOoOqk/LpAVf1et7mnbGpphLnue6LWsJNwmJks+PhuOx4AENULA/Hm6StO8LWzcphFDwZHPwmNB4BjR6j5gpQt5+hA5AuLPLWVWSijjqDcocSVx8xGppvjDArqWpOKMleOaZ8AgcF+l+tjFTghDC+uyRFX3j3PQfG8MjE/EkrwPWScb0/VNbrOmumnBzNYd4MIZrOyWeFpvjN7xTmNv2AYOAZV0hNeFQDgyHjgEYTKbHXU79M7dy0WrRhL00cq7jGbdeCZLVV9N4YliK7//ke3vrNcoPLVK8Bv3x2BmT+66YDlVHYxsuaYCEyUQmNelPU4gJTmyQAXnUyV7AUklZYfd+hnudDyasdH8SrYzw9+UlwHQKqS/tJErbhLikiTyNX0+I6RzfAp9dHfR9+50X45egavdewiNR6nCBVw/JOHIlo8HvefnXIsjB9fn936dXNm4zuonRjAbog2qZ7F7VPi3DajWER5+zzWPYp3J6u29i2ePWtt0iz3r7Fj3kVw0Twdtm3YxWIHaqWq3QYxRSSZs+mwQAM9tItmoJaUUOExbkLJD/kBOlpjZT6nbtFzGXj+5cqS7JFlqfSL+5HmBVhrFR8ruzLVs0Wrn7F7VmSOzfsibTgSZ9WYb5dpTs0QIsQRM406FhEzdI9veqXM1rDbJIfsZyHIEJDITmQow5k2ejXRFGZtflrAFFdy+SbE8Z/aU5MQGFZIFEj45bFuYiGpzthZmOKSr8RvLVH4ZgzFKfujHghQKpBbTFN6byueAHEgpCO6XQyWUWf3dlfswNi1HtvWNn9XNf/3dsAeoDjiWCh56Sy6nCkJlXobYN73OZb/lA50f+d3kG6acOJD6IbTJCFI6TdV/0u4nlk5yRVMj2MrfBbZ7zbrV7IpgrLWD8suv1BGLFPRBoJgkqzk26E4ow1KEmDGsdqEDUgOCRy+hOij+xElT4TcK5OBZGCpkUBGaPZ/jRS0F9FcAlKnPGrZ0XkNCNOSLPDvSrBmQa/uFGHZFo88SkS1XWYp8ibwI1UHmawoTdEDX4cnV+xBxTh9NzidNLAtrS64VLsiuitVAKjtky0jjLkRyRlYV/FzdmXtKBTMyUuQpYe61Jv355q3ymdxIPDXc9xIbB1k3h0rhVcomyBK7MHPXU/BeudkyS5E4+KUbJfOaogCMKm2xLe/cNtfDJmW5l3WFffvvgb2yL6x+ALw4M/GAw7ModBiYfEKTytPQixHEnlgq8gVKaP8y4zfvK1VLeuNSbBE0K6ViiuabHg6EoVyH24PRwjYrC7JWfFiSHwDMR+2q2US5OOeNCeIVN9dMpcrSWBtqaVlU4PB0+qRfEyMCCf+JVDWXMwI4YY3l64QGM5P9baA9dQN5XNW3coVCW8Is89HcsDVRwd8fqqNHXZBw9tFTQNeEsbK7l90ZAcmVpUKE/+IpUSR4lw7UvEGSv33bLI3uidsXXWyctTDDfJxKJ4jFrsjO53jngdgpGFJIM1L8DNMC+oUWTnaE1DC2TpfuDzGW/4pQMbJ217LeNgE6yLFv+bNocs6yb6sZLRjbe7iIagcs6QSAmEp7ddAlSJZLtpBx8WOqOljVYJ10n+PvR9xPzZIqEn3Mui9AOioCBzRU+6kjTXrD04DsRIzpLpGsutsdVUq1bJFtlefcq5kKZ8Gi9Gy+GYJJhx1PfIXJ66mcch5iXW+TUAX52rGIysp2MLw4Pm85VdgIeLGqr9DKb21NPxW6LffWAjaFLoOZ2LpqMqEiv1eh18bThzOyy8mcu4bKwEEXuw6NJerPAK7YtDHKsY+IXfBBNtOMQjO00Nxek1LlM0wLp49KQfRqRPiUlNwjUmyLBR1+/cF672zjhbZPvO8Bsyiscnc/V5TwVqCjjI3bKseC0PO8XpNOJFqADnNlih+WZSWzGO90hT0La3q7Mn15zRGlnn2xBhCI7pfF0rMWL1su+/OYAgekkb9rEiqA1t8fkCLTvmQUOdp+kurs7gf2lfqoQVdQfC5t31xTVsvQr0UmU7jMEjwuGQdz1MNCl92Zz3V/KNiWeHtWOGO5O6xQ9qv1isbCNMtHEJ2rcEsfa1pfZUW/rQNks2purMhei5lSVA/C53y8IvLyLeNa1ZssV0iV3lx7zEoMdruF+9fRriJuN3+liZpT3MJtYvkWeIY7IHpui76V/OuWE1xDc1G4ifa+dz8pvtmFFnTB2ewRDQpevotWoBTCtAmj1+Wwl41LRblk65qMcmhqv8cLY629JKCSK8Hl7atXFSN87XNicR2QNzFy0whjSgJ5MiN9VQmSDmrP1tcbI+YbggpS9Zpt5wegekQ1lAUBZoqPmoKTmZDOTuAqEqUTpzJfqNDfrNHuGGc0d2P1m3h4ln3CrJ/sj1UxZkdF+pHA6hp96gB6w//SHbGtKn6LtTdMBtkI6UV6dmRmxQZh/ZvYQh0/J0aowgtYj2G797lzCXkReHu93J04y+DVFeTJVdObCuQt2rT2KvlBPQjU0SvF4Za0zaAzfaDuRXDDKi+Qm7OhOkm5dLe9YZ+sDJ77/mN+zm8vSaxYUPxtD1KTn5/Zxuv2/5+xqG+2colxozIAKpxGz83oPeCsgGYpA7zKH/ZsAxBi3ht3GTC6hBRMuDOObrEEUDPrECQV4BfjEMshQ+t35QJXqx8qm3dt3Pw6aLtAbVN5tEOwDxg6aLBuhbR2xKnpRdmT/q3TkqqJUqbxWOe9mqm57Aib1zjF4VcccKFxDPbhtIDXO/8AbQt6zxOGR9P7DzmmlvOVjzVnPmEHTqxYmXAZqXYlPtK9PHJmvKRfE6eTxs48qBfLR4EF2dTjMyWl/edO1ufumrDkrfQkZuL6HwRMLQc2uP3peu+51f10oqNG+A2jdiA8wwHK9iJ11YX4gFfvOiSLwKXyxEvAY545sl+GNBkLvRhp+9UmAKX9nHp/hAZ31DV6TRyTAb4cHCIzB9XbXe3NpjZZ52ApVRdLCYyMh4ZTiWryg/AC/IMNR2d74zqzoxfLs8yXDJRa7b+D2QFQ1t+EpPeuL9oQZsFqfx1BEUw+dvLQ2/3iVlAPGz9WXkydFc9KtE8PgD08dnDXWkcif4XSNXZwk3n/zmDcwZ8cngG87fP15geFzkbdmBJFrtpOk0EklE6tsbyNWGUtPVURdg+g7TI9KCFy5mvABicw4ZxoJ4+m+v3ro/438AUEsDBBQAAgAIABNZK0wPEy3PTAAAAGoAAAAbAAAAdW5pdmVyc2FsL3VuaXZlcnNhbC5wbmcueG1ss7GvyM1RKEstKs7Mz7NVMtQzULK34+WyKShKLctMLVeoAIoBBSFASaHSVsnECMEtz0wpybBVMjdGUpKRmpmeUWKrZGpiARfUBxoJAFBLAQIAABQAAgAIAMidiEepAcR2+wIAALAIAAAUAAAAAAAAAAEAAAAAAAAAAAB1bml2ZXJzYWwvcGxheWVyLnhtbFBLAQIAABQAAgAIABNZK0zWXVQjni8AAE1NAAAXAAAAAAAAAAAAAAAAAC0DAAB1bml2ZXJzYWwvdW5pdmVyc2FsLnBuZ1BLAQIAABQAAgAIABNZK0wPEy3PTAAAAGoAAAAbAAAAAAAAAAEAAAAAAAAzAAB1bml2ZXJzYWwvdW5pdmVyc2FsLnBuZy54bWxQSwUGAAAAAAMAAwDQAAAAhTMAAAA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.552"/>
  <p:tag name="ISPRING_SLIDE_ID_2" val="{14F43D5D-64D0-4879-88BF-85886297B72F}"/>
  <p:tag name="TIMING" val="|12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.048"/>
  <p:tag name="ISPRING_SLIDE_ID_2" val="{67BECCFB-CCA1-4751-88E2-856EB9056EC4}"/>
  <p:tag name="TIMING" val="|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1.36"/>
  <p:tag name="ISPRING_SLIDE_ID_2" val="{8DEBD77D-F346-44B4-A002-D8A534EBD265}"/>
  <p:tag name="TIMING" val="|11.2|3.5|3.3|25.6|1.2|1.4|1.3|1.9|1.5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472"/>
  <p:tag name="ISPRING_SLIDE_ID_2" val="{8699ED82-F53E-444B-890D-A5C8234FA4AD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472"/>
  <p:tag name="ISPRING_SLIDE_ID_2" val="{8699ED82-F53E-444B-890D-A5C8234FA4AD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928"/>
  <p:tag name="TIMING" val="|0.001|0.001|0.001|2.998"/>
  <p:tag name="ISPRING_SLIDE_ID_2" val="{2EB0B05B-65BF-4CDA-8158-3E14ACC098C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1|1|1"/>
  <p:tag name="ISPRING_CUSTOM_TIMING_USED" val="1"/>
  <p:tag name="GENSWF_ADVANCE_TIME" val="12.648"/>
  <p:tag name="ISPRING_SLIDE_ID_2" val="{DAF09538-F082-4B83-9072-B222B1FC0D89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1|2|0.5|0.5|0.5"/>
  <p:tag name="ISPRING_CUSTOM_TIMING_USED" val="1"/>
  <p:tag name="GENSWF_ADVANCE_TIME" val="11.928"/>
  <p:tag name="ISPRING_SLIDE_ID_2" val="{257C0F6D-8291-4277-9CD2-8D516CC5D527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.104"/>
  <p:tag name="ISPRING_SLIDE_ID_2" val="{9AECDCED-A82D-4F5D-A799-9A78FCA8D5A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64"/>
  <p:tag name="TIMING" val="|0.001"/>
  <p:tag name="ISPRING_CUSTOM_TIMING_USED" val="1"/>
  <p:tag name="ISPRING_SLIDE_ID_2" val="{987599CC-1512-4BB9-8559-261517FCA2A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0.664"/>
  <p:tag name="ISPRING_SLIDE_ID_2" val="{97A3AF2B-32D2-4134-8F56-7D438D584FCE}"/>
  <p:tag name="TIMING" val="|5.4|1.9|1.1|4|0.9|1|26.4|4.3|5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2.552"/>
  <p:tag name="ISPRING_SLIDE_ID_2" val="{29BEAF0B-F0EA-4DB3-9131-8DAFCE3C861F}"/>
  <p:tag name="TIMING" val="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536"/>
  <p:tag name="ISPRING_SLIDE_ID_2" val="{3BC8B419-B330-463E-AD47-1BA0F0B42C65}"/>
  <p:tag name="TIMING" val="|1.3|10.3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32"/>
  <p:tag name="ISPRING_SLIDE_ID_2" val="{7DE797B1-0081-4F9A-851E-C49370502A2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2.192"/>
  <p:tag name="ISPRING_SLIDE_ID_2" val="{4E2D13B1-32F1-46D9-BE36-831D0531D92A}"/>
  <p:tag name="TIMING" val="|0.8|4.6|2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536"/>
  <p:tag name="ISPRING_SLIDE_ID_2" val="{BCCCDB42-6448-4C43-BF16-DC6532E0A673}"/>
  <p:tag name="TIMING" val="|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246</Words>
  <Application>Microsoft Office PowerPoint</Application>
  <PresentationFormat>On-screen Show (4:3)</PresentationFormat>
  <Paragraphs>97</Paragraphs>
  <Slides>17</Slides>
  <Notes>16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.VnArial</vt:lpstr>
      <vt:lpstr>.VnAvant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chữ cái e ê hằng</dc:title>
  <dc:creator>Admin</dc:creator>
  <cp:lastModifiedBy>13112020</cp:lastModifiedBy>
  <cp:revision>69</cp:revision>
  <dcterms:created xsi:type="dcterms:W3CDTF">2017-10-25T05:15:27Z</dcterms:created>
  <dcterms:modified xsi:type="dcterms:W3CDTF">2021-10-29T03:03:03Z</dcterms:modified>
</cp:coreProperties>
</file>