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sldIdLst>
    <p:sldId id="256" r:id="rId2"/>
    <p:sldId id="285" r:id="rId3"/>
    <p:sldId id="257" r:id="rId4"/>
    <p:sldId id="263" r:id="rId5"/>
    <p:sldId id="261" r:id="rId6"/>
    <p:sldId id="260" r:id="rId7"/>
    <p:sldId id="264" r:id="rId8"/>
    <p:sldId id="265" r:id="rId9"/>
    <p:sldId id="267" r:id="rId10"/>
    <p:sldId id="266" r:id="rId11"/>
    <p:sldId id="268" r:id="rId12"/>
    <p:sldId id="269" r:id="rId13"/>
    <p:sldId id="270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4" r:id="rId26"/>
    <p:sldId id="286" r:id="rId27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4" d="100"/>
          <a:sy n="44" d="100"/>
        </p:scale>
        <p:origin x="117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13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92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32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36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3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8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97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2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19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81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8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01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50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14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06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3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2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5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8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16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47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80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98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5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15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4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81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40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0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40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6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3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18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47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5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3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14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1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79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90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2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78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6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37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02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53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76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3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5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58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72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34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35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8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8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34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99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19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34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9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7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96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14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2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3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74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30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8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87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82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1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53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16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7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27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85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22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69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27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1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73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38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07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66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21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65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68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50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26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3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5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6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16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54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0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4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3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6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7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8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8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3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60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9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27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50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78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82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4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7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7747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873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2945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777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9299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97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3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15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1257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56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4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05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15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33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71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9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69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80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21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0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11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93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1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27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7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75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05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6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70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70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06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02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14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0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68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4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57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03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5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0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0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79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83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53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40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19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18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51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1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57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92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54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69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54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4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54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3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12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09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14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65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36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71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4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20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5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19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20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41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21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57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74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1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0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73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4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1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67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20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05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53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76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8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0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4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2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52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1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85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878B8-1E2E-4B2C-974F-365CAFA04A6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EEE45-0B84-443A-89A7-75BBD94C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1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4055" r:id="rId2"/>
    <p:sldLayoutId id="2147484054" r:id="rId3"/>
    <p:sldLayoutId id="2147484053" r:id="rId4"/>
    <p:sldLayoutId id="2147484052" r:id="rId5"/>
    <p:sldLayoutId id="2147483973" r:id="rId6"/>
    <p:sldLayoutId id="2147483972" r:id="rId7"/>
    <p:sldLayoutId id="2147483948" r:id="rId8"/>
    <p:sldLayoutId id="2147483947" r:id="rId9"/>
    <p:sldLayoutId id="2147483946" r:id="rId10"/>
    <p:sldLayoutId id="2147483945" r:id="rId11"/>
    <p:sldLayoutId id="2147483944" r:id="rId12"/>
    <p:sldLayoutId id="2147483943" r:id="rId13"/>
    <p:sldLayoutId id="2147483942" r:id="rId14"/>
    <p:sldLayoutId id="2147483941" r:id="rId15"/>
    <p:sldLayoutId id="2147483940" r:id="rId16"/>
    <p:sldLayoutId id="2147483906" r:id="rId17"/>
    <p:sldLayoutId id="2147483859" r:id="rId18"/>
    <p:sldLayoutId id="2147484068" r:id="rId19"/>
    <p:sldLayoutId id="2147484067" r:id="rId20"/>
    <p:sldLayoutId id="2147484066" r:id="rId21"/>
    <p:sldLayoutId id="2147484065" r:id="rId22"/>
    <p:sldLayoutId id="2147484064" r:id="rId23"/>
    <p:sldLayoutId id="2147484063" r:id="rId24"/>
    <p:sldLayoutId id="2147484062" r:id="rId25"/>
    <p:sldLayoutId id="2147484061" r:id="rId26"/>
    <p:sldLayoutId id="2147484060" r:id="rId27"/>
    <p:sldLayoutId id="2147484059" r:id="rId28"/>
    <p:sldLayoutId id="2147484058" r:id="rId29"/>
    <p:sldLayoutId id="2147484057" r:id="rId30"/>
    <p:sldLayoutId id="2147484056" r:id="rId31"/>
    <p:sldLayoutId id="2147484051" r:id="rId32"/>
    <p:sldLayoutId id="2147484050" r:id="rId33"/>
    <p:sldLayoutId id="2147484049" r:id="rId34"/>
    <p:sldLayoutId id="2147484048" r:id="rId35"/>
    <p:sldLayoutId id="2147484047" r:id="rId36"/>
    <p:sldLayoutId id="2147484046" r:id="rId37"/>
    <p:sldLayoutId id="2147484045" r:id="rId38"/>
    <p:sldLayoutId id="2147484044" r:id="rId39"/>
    <p:sldLayoutId id="2147484043" r:id="rId40"/>
    <p:sldLayoutId id="2147484042" r:id="rId41"/>
    <p:sldLayoutId id="2147484041" r:id="rId42"/>
    <p:sldLayoutId id="2147484040" r:id="rId43"/>
    <p:sldLayoutId id="2147484039" r:id="rId44"/>
    <p:sldLayoutId id="2147484038" r:id="rId45"/>
    <p:sldLayoutId id="2147484037" r:id="rId46"/>
    <p:sldLayoutId id="2147484036" r:id="rId47"/>
    <p:sldLayoutId id="2147484035" r:id="rId48"/>
    <p:sldLayoutId id="2147484034" r:id="rId49"/>
    <p:sldLayoutId id="2147484033" r:id="rId50"/>
    <p:sldLayoutId id="2147484032" r:id="rId51"/>
    <p:sldLayoutId id="2147484031" r:id="rId52"/>
    <p:sldLayoutId id="2147484030" r:id="rId53"/>
    <p:sldLayoutId id="2147484029" r:id="rId54"/>
    <p:sldLayoutId id="2147484028" r:id="rId55"/>
    <p:sldLayoutId id="2147484027" r:id="rId56"/>
    <p:sldLayoutId id="2147484026" r:id="rId57"/>
    <p:sldLayoutId id="2147484025" r:id="rId58"/>
    <p:sldLayoutId id="2147484024" r:id="rId59"/>
    <p:sldLayoutId id="2147484023" r:id="rId60"/>
    <p:sldLayoutId id="2147484022" r:id="rId61"/>
    <p:sldLayoutId id="2147484021" r:id="rId62"/>
    <p:sldLayoutId id="2147484020" r:id="rId63"/>
    <p:sldLayoutId id="2147484019" r:id="rId64"/>
    <p:sldLayoutId id="2147484018" r:id="rId65"/>
    <p:sldLayoutId id="2147484017" r:id="rId66"/>
    <p:sldLayoutId id="2147484016" r:id="rId67"/>
    <p:sldLayoutId id="2147484015" r:id="rId68"/>
    <p:sldLayoutId id="2147484014" r:id="rId69"/>
    <p:sldLayoutId id="2147484013" r:id="rId70"/>
    <p:sldLayoutId id="2147484012" r:id="rId71"/>
    <p:sldLayoutId id="2147484011" r:id="rId72"/>
    <p:sldLayoutId id="2147484010" r:id="rId73"/>
    <p:sldLayoutId id="2147484009" r:id="rId74"/>
    <p:sldLayoutId id="2147484008" r:id="rId75"/>
    <p:sldLayoutId id="2147484007" r:id="rId76"/>
    <p:sldLayoutId id="2147484006" r:id="rId77"/>
    <p:sldLayoutId id="2147484005" r:id="rId78"/>
    <p:sldLayoutId id="2147484004" r:id="rId79"/>
    <p:sldLayoutId id="2147484003" r:id="rId80"/>
    <p:sldLayoutId id="2147484002" r:id="rId81"/>
    <p:sldLayoutId id="2147484001" r:id="rId82"/>
    <p:sldLayoutId id="2147484000" r:id="rId83"/>
    <p:sldLayoutId id="2147483999" r:id="rId84"/>
    <p:sldLayoutId id="2147483998" r:id="rId85"/>
    <p:sldLayoutId id="2147483997" r:id="rId86"/>
    <p:sldLayoutId id="2147483996" r:id="rId87"/>
    <p:sldLayoutId id="2147483995" r:id="rId88"/>
    <p:sldLayoutId id="2147483994" r:id="rId89"/>
    <p:sldLayoutId id="2147483993" r:id="rId90"/>
    <p:sldLayoutId id="2147483992" r:id="rId91"/>
    <p:sldLayoutId id="2147483991" r:id="rId92"/>
    <p:sldLayoutId id="2147483990" r:id="rId93"/>
    <p:sldLayoutId id="2147483989" r:id="rId94"/>
    <p:sldLayoutId id="2147483988" r:id="rId95"/>
    <p:sldLayoutId id="2147483987" r:id="rId96"/>
    <p:sldLayoutId id="2147483986" r:id="rId97"/>
    <p:sldLayoutId id="2147483985" r:id="rId98"/>
    <p:sldLayoutId id="2147483984" r:id="rId99"/>
    <p:sldLayoutId id="2147483983" r:id="rId100"/>
    <p:sldLayoutId id="2147483982" r:id="rId101"/>
    <p:sldLayoutId id="2147483981" r:id="rId102"/>
    <p:sldLayoutId id="2147483980" r:id="rId103"/>
    <p:sldLayoutId id="2147483979" r:id="rId104"/>
    <p:sldLayoutId id="2147483978" r:id="rId105"/>
    <p:sldLayoutId id="2147483977" r:id="rId106"/>
    <p:sldLayoutId id="2147483976" r:id="rId107"/>
    <p:sldLayoutId id="2147483975" r:id="rId108"/>
    <p:sldLayoutId id="2147483974" r:id="rId109"/>
    <p:sldLayoutId id="2147483971" r:id="rId110"/>
    <p:sldLayoutId id="2147483970" r:id="rId111"/>
    <p:sldLayoutId id="2147483969" r:id="rId112"/>
    <p:sldLayoutId id="2147483968" r:id="rId113"/>
    <p:sldLayoutId id="2147483967" r:id="rId114"/>
    <p:sldLayoutId id="2147483966" r:id="rId115"/>
    <p:sldLayoutId id="2147483965" r:id="rId116"/>
    <p:sldLayoutId id="2147483964" r:id="rId117"/>
    <p:sldLayoutId id="2147483963" r:id="rId118"/>
    <p:sldLayoutId id="2147483962" r:id="rId119"/>
    <p:sldLayoutId id="2147483961" r:id="rId120"/>
    <p:sldLayoutId id="2147483960" r:id="rId121"/>
    <p:sldLayoutId id="2147483959" r:id="rId122"/>
    <p:sldLayoutId id="2147483958" r:id="rId123"/>
    <p:sldLayoutId id="2147483957" r:id="rId124"/>
    <p:sldLayoutId id="2147483956" r:id="rId125"/>
    <p:sldLayoutId id="2147483955" r:id="rId126"/>
    <p:sldLayoutId id="2147483954" r:id="rId127"/>
    <p:sldLayoutId id="2147483953" r:id="rId128"/>
    <p:sldLayoutId id="2147483952" r:id="rId129"/>
    <p:sldLayoutId id="2147483951" r:id="rId130"/>
    <p:sldLayoutId id="2147483950" r:id="rId131"/>
    <p:sldLayoutId id="2147483949" r:id="rId132"/>
    <p:sldLayoutId id="2147483939" r:id="rId133"/>
    <p:sldLayoutId id="2147483938" r:id="rId134"/>
    <p:sldLayoutId id="2147483937" r:id="rId135"/>
    <p:sldLayoutId id="2147483936" r:id="rId136"/>
    <p:sldLayoutId id="2147483935" r:id="rId137"/>
    <p:sldLayoutId id="2147483934" r:id="rId138"/>
    <p:sldLayoutId id="2147483933" r:id="rId139"/>
    <p:sldLayoutId id="2147483932" r:id="rId140"/>
    <p:sldLayoutId id="2147483931" r:id="rId141"/>
    <p:sldLayoutId id="2147483930" r:id="rId142"/>
    <p:sldLayoutId id="2147483929" r:id="rId143"/>
    <p:sldLayoutId id="2147483928" r:id="rId144"/>
    <p:sldLayoutId id="2147483927" r:id="rId145"/>
    <p:sldLayoutId id="2147483926" r:id="rId146"/>
    <p:sldLayoutId id="2147483925" r:id="rId147"/>
    <p:sldLayoutId id="2147483924" r:id="rId148"/>
    <p:sldLayoutId id="2147483923" r:id="rId149"/>
    <p:sldLayoutId id="2147483922" r:id="rId150"/>
    <p:sldLayoutId id="2147483921" r:id="rId151"/>
    <p:sldLayoutId id="2147483920" r:id="rId152"/>
    <p:sldLayoutId id="2147483919" r:id="rId153"/>
    <p:sldLayoutId id="2147483918" r:id="rId154"/>
    <p:sldLayoutId id="2147483917" r:id="rId155"/>
    <p:sldLayoutId id="2147483916" r:id="rId156"/>
    <p:sldLayoutId id="2147483915" r:id="rId157"/>
    <p:sldLayoutId id="2147483914" r:id="rId158"/>
    <p:sldLayoutId id="2147483913" r:id="rId159"/>
    <p:sldLayoutId id="2147483912" r:id="rId160"/>
    <p:sldLayoutId id="2147483911" r:id="rId161"/>
    <p:sldLayoutId id="2147483910" r:id="rId162"/>
    <p:sldLayoutId id="2147483909" r:id="rId163"/>
    <p:sldLayoutId id="2147483908" r:id="rId164"/>
    <p:sldLayoutId id="2147483907" r:id="rId165"/>
    <p:sldLayoutId id="2147483905" r:id="rId166"/>
    <p:sldLayoutId id="2147483904" r:id="rId167"/>
    <p:sldLayoutId id="2147483903" r:id="rId168"/>
    <p:sldLayoutId id="2147483902" r:id="rId169"/>
    <p:sldLayoutId id="2147483901" r:id="rId170"/>
    <p:sldLayoutId id="2147483900" r:id="rId171"/>
    <p:sldLayoutId id="2147483899" r:id="rId172"/>
    <p:sldLayoutId id="2147483898" r:id="rId173"/>
    <p:sldLayoutId id="2147483897" r:id="rId174"/>
    <p:sldLayoutId id="2147483896" r:id="rId175"/>
    <p:sldLayoutId id="2147483895" r:id="rId176"/>
    <p:sldLayoutId id="2147483894" r:id="rId177"/>
    <p:sldLayoutId id="2147483893" r:id="rId178"/>
    <p:sldLayoutId id="2147483892" r:id="rId179"/>
    <p:sldLayoutId id="2147483891" r:id="rId180"/>
    <p:sldLayoutId id="2147483890" r:id="rId181"/>
    <p:sldLayoutId id="2147483889" r:id="rId182"/>
    <p:sldLayoutId id="2147483888" r:id="rId183"/>
    <p:sldLayoutId id="2147483887" r:id="rId184"/>
    <p:sldLayoutId id="2147483886" r:id="rId185"/>
    <p:sldLayoutId id="2147483885" r:id="rId186"/>
    <p:sldLayoutId id="2147483884" r:id="rId187"/>
    <p:sldLayoutId id="2147483883" r:id="rId188"/>
    <p:sldLayoutId id="2147483882" r:id="rId189"/>
    <p:sldLayoutId id="2147483881" r:id="rId190"/>
    <p:sldLayoutId id="2147483880" r:id="rId191"/>
    <p:sldLayoutId id="2147483879" r:id="rId192"/>
    <p:sldLayoutId id="2147483878" r:id="rId193"/>
    <p:sldLayoutId id="2147483877" r:id="rId194"/>
    <p:sldLayoutId id="2147483876" r:id="rId195"/>
    <p:sldLayoutId id="2147483875" r:id="rId196"/>
    <p:sldLayoutId id="2147483874" r:id="rId197"/>
    <p:sldLayoutId id="2147483873" r:id="rId198"/>
    <p:sldLayoutId id="2147483872" r:id="rId199"/>
    <p:sldLayoutId id="2147483871" r:id="rId200"/>
    <p:sldLayoutId id="2147483870" r:id="rId201"/>
    <p:sldLayoutId id="2147483869" r:id="rId202"/>
    <p:sldLayoutId id="2147483860" r:id="rId203"/>
    <p:sldLayoutId id="2147483861" r:id="rId204"/>
    <p:sldLayoutId id="2147483862" r:id="rId205"/>
    <p:sldLayoutId id="2147483863" r:id="rId206"/>
    <p:sldLayoutId id="2147483864" r:id="rId207"/>
    <p:sldLayoutId id="2147483865" r:id="rId208"/>
    <p:sldLayoutId id="2147483866" r:id="rId209"/>
    <p:sldLayoutId id="2147483867" r:id="rId210"/>
    <p:sldLayoutId id="2147483868" r:id="rId2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g"/><Relationship Id="rId4" Type="http://schemas.openxmlformats.org/officeDocument/2006/relationships/image" Target="../media/image24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8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10.wdp"/><Relationship Id="rId5" Type="http://schemas.openxmlformats.org/officeDocument/2006/relationships/image" Target="../media/image40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12.wdp"/><Relationship Id="rId5" Type="http://schemas.openxmlformats.org/officeDocument/2006/relationships/image" Target="../media/image42.pn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12" Type="http://schemas.openxmlformats.org/officeDocument/2006/relationships/image" Target="../media/image4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jpeg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0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2.jpg"/><Relationship Id="rId11" Type="http://schemas.microsoft.com/office/2007/relationships/hdphoto" Target="../media/hdphoto13.wdp"/><Relationship Id="rId5" Type="http://schemas.openxmlformats.org/officeDocument/2006/relationships/audio" Target="../media/audio1.wav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7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g"/><Relationship Id="rId11" Type="http://schemas.microsoft.com/office/2007/relationships/hdphoto" Target="../media/hdphoto16.wdp"/><Relationship Id="rId5" Type="http://schemas.openxmlformats.org/officeDocument/2006/relationships/audio" Target="../media/audio1.wav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0168" y="360609"/>
            <a:ext cx="831975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Uỷ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endParaRPr lang="en-US" sz="36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Long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endParaRPr lang="en-US" sz="36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85634" y="2793697"/>
            <a:ext cx="6284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2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4 – 5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4670" y="360609"/>
            <a:ext cx="831975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Uỷ</a:t>
            </a:r>
            <a:r>
              <a:rPr lang="en-US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endParaRPr lang="en-US" sz="3600" b="1" cap="none" spc="0" dirty="0" smtClean="0">
              <a:ln w="13462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Long </a:t>
            </a:r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endParaRPr lang="en-US" sz="3600" b="1" cap="none" spc="0" dirty="0" smtClean="0">
              <a:ln w="13462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0136" y="2793697"/>
            <a:ext cx="6284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2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4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2400" b="1" dirty="0" smtClean="0">
              <a:ln w="13462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4 – 5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4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ln w="13462">
                <a:solidFill>
                  <a:srgbClr val="002060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2508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682"/>
            <a:ext cx="12192000" cy="6891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6365" y="258486"/>
            <a:ext cx="7562664" cy="698183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8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7" b="96000" l="18267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164" y="607577"/>
            <a:ext cx="8704424" cy="6104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42" y="1891556"/>
            <a:ext cx="3721605" cy="37216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0004" y="5613161"/>
            <a:ext cx="298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Blue</a:t>
            </a:r>
            <a:endParaRPr lang="en-US" sz="4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09440" y="5465392"/>
            <a:ext cx="3763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4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6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4" y="281381"/>
            <a:ext cx="5549385" cy="2930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9" y="654305"/>
            <a:ext cx="4985061" cy="5549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5537" y="3428997"/>
            <a:ext cx="5549384" cy="29983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8775" y="5873307"/>
            <a:ext cx="2032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endParaRPr lang="en-US" sz="3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2798" y="2657409"/>
            <a:ext cx="2984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Kẹp</a:t>
            </a:r>
            <a:r>
              <a:rPr lang="en-US" sz="3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sz="3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4148" y="5534558"/>
            <a:ext cx="42432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r>
              <a:rPr lang="en-US" sz="3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lang="en-US" sz="3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3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079"/>
            <a:ext cx="12192000" cy="7987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52" y="1660849"/>
            <a:ext cx="5164693" cy="4204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1" y="1660849"/>
            <a:ext cx="5164896" cy="4204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4184" y="0"/>
            <a:ext cx="9367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6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2580" y="45050"/>
            <a:ext cx="5111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2806" y="2416771"/>
            <a:ext cx="51692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</a:t>
            </a:r>
            <a:b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1026" name="Picture 2" descr="HÌNH ẢNH MẦM NON: HÌNH ẢNH THỢ M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859" y="1013430"/>
            <a:ext cx="8874177" cy="584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-945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5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4321" y="2538264"/>
            <a:ext cx="10433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7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0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7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2" y="419724"/>
            <a:ext cx="6228219" cy="502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17" y="419724"/>
            <a:ext cx="5029200" cy="5029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89154" y="5514705"/>
            <a:ext cx="347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lang="en-US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67600" y="5538400"/>
            <a:ext cx="347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1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58"/>
            <a:ext cx="12192000" cy="6878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3" y="479842"/>
            <a:ext cx="5524191" cy="523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76" y="479842"/>
            <a:ext cx="5547454" cy="5238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0145" y="5718592"/>
            <a:ext cx="347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9209" y="5718592"/>
            <a:ext cx="347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endParaRPr lang="en-US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67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58"/>
            <a:ext cx="12192000" cy="68787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0145" y="5718592"/>
            <a:ext cx="347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endParaRPr lang="en-US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68541" y="5718592"/>
            <a:ext cx="2069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42" l="1022" r="100000">
                        <a14:foregroundMark x1="85812" y1="4938" x2="85812" y2="4938"/>
                        <a14:foregroundMark x1="77072" y1="19048" x2="77072" y2="19048"/>
                        <a14:foregroundMark x1="81158" y1="14286" x2="81158" y2="14286"/>
                        <a14:foregroundMark x1="29058" y1="33333" x2="29058" y2="33333"/>
                        <a14:foregroundMark x1="30306" y1="28395" x2="30306" y2="28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508" y="2704333"/>
            <a:ext cx="4078850" cy="2625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2" y="507674"/>
            <a:ext cx="6350326" cy="63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5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4321" y="2538264"/>
            <a:ext cx="104331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6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6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6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66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</a:t>
            </a:r>
            <a:endParaRPr lang="en-US" sz="66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0" y="-269823"/>
            <a:ext cx="6940446" cy="6340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95" y="-1154242"/>
            <a:ext cx="6435776" cy="8327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1108" y="5417509"/>
            <a:ext cx="2443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5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54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0592" y="5417509"/>
            <a:ext cx="3220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uần</a:t>
            </a:r>
            <a:endParaRPr lang="en-US" sz="54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68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0168" y="360609"/>
            <a:ext cx="831975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Uỷ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endParaRPr lang="en-US" sz="36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Long </a:t>
            </a:r>
            <a:r>
              <a:rPr lang="en-US" sz="36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endParaRPr lang="en-US" sz="36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85634" y="2793697"/>
            <a:ext cx="6284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2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4 – 5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4670" y="360609"/>
            <a:ext cx="831975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Uỷ</a:t>
            </a:r>
            <a:r>
              <a:rPr lang="en-US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endParaRPr lang="en-US" sz="3600" b="1" cap="none" spc="0" dirty="0" smtClean="0">
              <a:ln w="13462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3600" b="1" cap="none" spc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Long </a:t>
            </a:r>
            <a:r>
              <a:rPr lang="en-US" sz="3600" b="1" cap="none" spc="0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endParaRPr lang="en-US" sz="3600" b="1" cap="none" spc="0" dirty="0" smtClean="0">
              <a:ln w="13462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0136" y="2793697"/>
            <a:ext cx="6284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2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4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2400" b="1" dirty="0" smtClean="0">
              <a:ln w="13462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4 – 5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4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13462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ln w="13462">
                <a:solidFill>
                  <a:srgbClr val="002060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5690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92393" l="6501" r="91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42" y="-230832"/>
            <a:ext cx="6183442" cy="6183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8" b="90000" l="3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443725"/>
            <a:ext cx="489857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4895" y="5490945"/>
            <a:ext cx="2443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endParaRPr lang="en-US" sz="54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8190" y="5338851"/>
            <a:ext cx="2443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iày</a:t>
            </a:r>
            <a:endParaRPr lang="en-US" sz="54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4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072" y="5038005"/>
            <a:ext cx="2443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endParaRPr lang="en-US" sz="5400" b="1" dirty="0">
              <a:ln>
                <a:solidFill>
                  <a:srgbClr val="FF0000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17108" y="5038005"/>
            <a:ext cx="2443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endParaRPr lang="en-US" sz="5400" b="1" dirty="0" smtClean="0">
              <a:ln>
                <a:solidFill>
                  <a:srgbClr val="FF0000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2" b="98438" l="382" r="992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94" y="221247"/>
            <a:ext cx="6830907" cy="5005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8500" l="1000" r="98333">
                        <a14:foregroundMark x1="28833" y1="70500" x2="28833" y2="70500"/>
                        <a14:foregroundMark x1="38000" y1="40250" x2="38000" y2="40250"/>
                        <a14:foregroundMark x1="37833" y1="44500" x2="37833" y2="44500"/>
                        <a14:foregroundMark x1="12500" y1="70250" x2="12500" y2="70250"/>
                        <a14:foregroundMark x1="13167" y1="78500" x2="13167" y2="7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11" y="1484026"/>
            <a:ext cx="4955178" cy="330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4206" y="1856062"/>
            <a:ext cx="9243587" cy="1015663"/>
          </a:xfrm>
          <a:prstGeom prst="rect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6000" b="1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6000" b="1" dirty="0">
              <a:ln>
                <a:solidFill>
                  <a:srgbClr val="002060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28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041" y="0"/>
            <a:ext cx="12192000" cy="68804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6357" y="2876459"/>
            <a:ext cx="759854" cy="6891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6" b="98333" l="2500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71813" y="1942511"/>
            <a:ext cx="3096111" cy="309611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863053" y="4406524"/>
            <a:ext cx="4547391" cy="2092012"/>
            <a:chOff x="6863053" y="4406524"/>
            <a:chExt cx="4547391" cy="2092012"/>
          </a:xfrm>
        </p:grpSpPr>
        <p:sp>
          <p:nvSpPr>
            <p:cNvPr id="29" name="Rectangle 28"/>
            <p:cNvSpPr/>
            <p:nvPr/>
          </p:nvSpPr>
          <p:spPr>
            <a:xfrm>
              <a:off x="6863053" y="5500845"/>
              <a:ext cx="759854" cy="68911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942" l="1022" r="100000">
                          <a14:foregroundMark x1="85812" y1="4938" x2="85812" y2="4938"/>
                          <a14:foregroundMark x1="77072" y1="19048" x2="77072" y2="19048"/>
                          <a14:foregroundMark x1="81158" y1="14286" x2="81158" y2="14286"/>
                          <a14:foregroundMark x1="29058" y1="33333" x2="29058" y2="33333"/>
                          <a14:foregroundMark x1="30306" y1="28395" x2="30306" y2="28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0111" y="4406524"/>
              <a:ext cx="3250333" cy="209201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863053" y="696083"/>
            <a:ext cx="4798624" cy="3418154"/>
            <a:chOff x="6863053" y="696083"/>
            <a:chExt cx="4798624" cy="3418154"/>
          </a:xfrm>
        </p:grpSpPr>
        <p:sp>
          <p:nvSpPr>
            <p:cNvPr id="28" name="Rectangle 27"/>
            <p:cNvSpPr/>
            <p:nvPr/>
          </p:nvSpPr>
          <p:spPr>
            <a:xfrm>
              <a:off x="6863053" y="2920245"/>
              <a:ext cx="759854" cy="68911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40412">
              <a:off x="8243523" y="696083"/>
              <a:ext cx="3418154" cy="3418154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4611757" y="344557"/>
            <a:ext cx="24384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n>
                  <a:solidFill>
                    <a:srgbClr val="FF3300"/>
                  </a:solidFill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C©u</a:t>
            </a:r>
            <a:r>
              <a:rPr lang="en-US" sz="3600" b="1" dirty="0" smtClean="0">
                <a:ln>
                  <a:solidFill>
                    <a:srgbClr val="FF3300"/>
                  </a:solidFill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n>
                  <a:solidFill>
                    <a:srgbClr val="FF3300"/>
                  </a:solidFill>
                </a:ln>
                <a:solidFill>
                  <a:srgbClr val="FF0000"/>
                </a:solidFill>
                <a:latin typeface=".VnAvant" panose="020B7200000000000000" pitchFamily="34" charset="0"/>
              </a:rPr>
              <a:t>hái</a:t>
            </a:r>
            <a:r>
              <a:rPr lang="en-US" sz="3600" b="1" dirty="0" smtClean="0">
                <a:ln>
                  <a:solidFill>
                    <a:srgbClr val="FF3300"/>
                  </a:solidFill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1</a:t>
            </a:r>
            <a:endParaRPr lang="en-US" sz="3600" b="1" dirty="0">
              <a:ln>
                <a:solidFill>
                  <a:srgbClr val="FF3300"/>
                </a:solidFill>
              </a:ln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6" name="Bản ghi Mới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5536" y="246932"/>
            <a:ext cx="980748" cy="98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602"/>
            <a:ext cx="12192000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76800" y="241201"/>
            <a:ext cx="24384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n>
                  <a:solidFill>
                    <a:srgbClr val="FF3300"/>
                  </a:solidFill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C©u</a:t>
            </a:r>
            <a:r>
              <a:rPr lang="en-US" sz="3600" b="1" dirty="0" smtClean="0">
                <a:ln>
                  <a:solidFill>
                    <a:srgbClr val="FF3300"/>
                  </a:solidFill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n>
                  <a:solidFill>
                    <a:srgbClr val="FF3300"/>
                  </a:solidFill>
                </a:ln>
                <a:solidFill>
                  <a:srgbClr val="FF0000"/>
                </a:solidFill>
                <a:latin typeface=".VnAvant" panose="020B7200000000000000" pitchFamily="34" charset="0"/>
              </a:rPr>
              <a:t>hái</a:t>
            </a:r>
            <a:r>
              <a:rPr lang="en-US" sz="3600" b="1" dirty="0" smtClean="0">
                <a:ln>
                  <a:solidFill>
                    <a:srgbClr val="FF3300"/>
                  </a:solidFill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2</a:t>
            </a:r>
            <a:endParaRPr lang="en-US" sz="3600" b="1" dirty="0">
              <a:ln>
                <a:solidFill>
                  <a:srgbClr val="FF3300"/>
                </a:solidFill>
              </a:ln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Bản ghi Mới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7634" y="271568"/>
            <a:ext cx="934280" cy="9342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67" b="96000" l="18267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589" y="1643438"/>
            <a:ext cx="6340828" cy="50159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547281" y="1118074"/>
            <a:ext cx="759854" cy="6891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9637" y="1205848"/>
            <a:ext cx="2961579" cy="4153878"/>
            <a:chOff x="229637" y="1205848"/>
            <a:chExt cx="2961579" cy="4153878"/>
          </a:xfrm>
        </p:grpSpPr>
        <p:sp>
          <p:nvSpPr>
            <p:cNvPr id="34" name="Rectangle 33"/>
            <p:cNvSpPr/>
            <p:nvPr/>
          </p:nvSpPr>
          <p:spPr>
            <a:xfrm>
              <a:off x="1316938" y="1205848"/>
              <a:ext cx="759854" cy="6013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46117" y1="8571" x2="46117" y2="8571"/>
                          <a14:foregroundMark x1="53883" y1="6939" x2="53883" y2="6939"/>
                          <a14:foregroundMark x1="61650" y1="2857" x2="61650" y2="2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637" y="2286100"/>
              <a:ext cx="2961579" cy="307362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8226003" y="1205848"/>
            <a:ext cx="3687992" cy="4687278"/>
            <a:chOff x="8226003" y="1205848"/>
            <a:chExt cx="3687992" cy="46872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003" y="2024665"/>
              <a:ext cx="3687992" cy="3868461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9694001" y="1205848"/>
              <a:ext cx="750179" cy="6617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33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9160" y="243840"/>
            <a:ext cx="24841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ản ghi Mới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7080" y="342126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61797" y="2721114"/>
            <a:ext cx="70104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5716" y="1057154"/>
            <a:ext cx="3743236" cy="2316480"/>
            <a:chOff x="725716" y="1057154"/>
            <a:chExt cx="3743236" cy="2316480"/>
          </a:xfrm>
        </p:grpSpPr>
        <p:sp>
          <p:nvSpPr>
            <p:cNvPr id="10" name="TextBox 9"/>
            <p:cNvSpPr txBox="1"/>
            <p:nvPr/>
          </p:nvSpPr>
          <p:spPr>
            <a:xfrm>
              <a:off x="725716" y="1682411"/>
              <a:ext cx="701040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444" l="1778" r="94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2472" y="1057154"/>
              <a:ext cx="2316480" cy="231648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25716" y="3373633"/>
            <a:ext cx="4673917" cy="3731629"/>
            <a:chOff x="725716" y="3373633"/>
            <a:chExt cx="4673917" cy="3731629"/>
          </a:xfrm>
        </p:grpSpPr>
        <p:sp>
          <p:nvSpPr>
            <p:cNvPr id="11" name="TextBox 10"/>
            <p:cNvSpPr txBox="1"/>
            <p:nvPr/>
          </p:nvSpPr>
          <p:spPr>
            <a:xfrm>
              <a:off x="725716" y="5239447"/>
              <a:ext cx="701040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375" b="90000" l="1125" r="9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004" y="3373633"/>
              <a:ext cx="3731629" cy="373162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86" b="99107" l="1286" r="98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2255831"/>
            <a:ext cx="4614378" cy="369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8582" y="2367171"/>
            <a:ext cx="73748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80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80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80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80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80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80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8000" b="1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30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7"/>
            <a:ext cx="12191238" cy="6857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5791" y="2068642"/>
            <a:ext cx="51371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5FA0"/>
                </a:solidFill>
                <a:latin typeface="Arial" panose="020B0604020202020204" pitchFamily="34" charset="0"/>
              </a:rPr>
              <a:t>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Nghề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vất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vả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  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Xô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xẻng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dao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, bay</a:t>
            </a:r>
          </a:p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  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Gạch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thẳng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hàng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  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Xây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”</a:t>
            </a:r>
            <a:endParaRPr lang="en-US" sz="3600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63225" y="425888"/>
            <a:ext cx="7027372" cy="5818684"/>
            <a:chOff x="3657600" y="582041"/>
            <a:chExt cx="7027372" cy="5818684"/>
          </a:xfrm>
        </p:grpSpPr>
        <p:sp>
          <p:nvSpPr>
            <p:cNvPr id="6" name="TextBox 5"/>
            <p:cNvSpPr txBox="1"/>
            <p:nvPr/>
          </p:nvSpPr>
          <p:spPr>
            <a:xfrm>
              <a:off x="4295421" y="582041"/>
              <a:ext cx="5357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Nghề</a:t>
              </a:r>
              <a:r>
                <a:rPr lang="en-US" sz="5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5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730225"/>
              <a:ext cx="7027372" cy="46705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3303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7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4700" y="2339492"/>
            <a:ext cx="11282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dùng,dụng</a:t>
            </a:r>
            <a:r>
              <a:rPr lang="en-US" sz="4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4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endParaRPr lang="en-US" sz="4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04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04"/>
            <a:ext cx="12192000" cy="8120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6" b="98333" l="2500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7103" y="598675"/>
            <a:ext cx="4545176" cy="4545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6070" y="5143851"/>
            <a:ext cx="2667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5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endParaRPr lang="en-US" sz="54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8693" y="5036492"/>
            <a:ext cx="4149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5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5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</a:t>
            </a:r>
            <a:r>
              <a:rPr lang="en-US" sz="5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0" b="99250" l="1829" r="99418">
                        <a14:foregroundMark x1="75395" y1="31938" x2="75395" y2="31938"/>
                        <a14:foregroundMark x1="75977" y1="32125" x2="75977" y2="32125"/>
                        <a14:foregroundMark x1="76226" y1="34563" x2="76226" y2="34563"/>
                        <a14:foregroundMark x1="75977" y1="34125" x2="75977" y2="34125"/>
                        <a14:foregroundMark x1="76226" y1="36750" x2="76226" y2="36750"/>
                        <a14:foregroundMark x1="75395" y1="36750" x2="75395" y2="36750"/>
                        <a14:foregroundMark x1="75395" y1="38938" x2="75395" y2="38938"/>
                        <a14:foregroundMark x1="75644" y1="39563" x2="75644" y2="39563"/>
                        <a14:foregroundMark x1="77722" y1="38063" x2="77722" y2="38063"/>
                        <a14:foregroundMark x1="77390" y1="38500" x2="77390" y2="38500"/>
                        <a14:foregroundMark x1="77390" y1="39813" x2="77390" y2="39813"/>
                        <a14:foregroundMark x1="76559" y1="41063" x2="76559" y2="41063"/>
                        <a14:foregroundMark x1="77972" y1="40875" x2="77972" y2="40875"/>
                        <a14:foregroundMark x1="77972" y1="41500" x2="77972" y2="4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9577">
            <a:off x="6094372" y="-311597"/>
            <a:ext cx="4416972" cy="587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847"/>
            <a:ext cx="12192000" cy="69898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192">
            <a:off x="1226210" y="415548"/>
            <a:ext cx="4913642" cy="4677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584" y="163378"/>
            <a:ext cx="3867463" cy="51937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1670" y="5332741"/>
            <a:ext cx="320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5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xẻng</a:t>
            </a:r>
            <a:r>
              <a:rPr lang="en-US" sz="5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00060" y="5332741"/>
            <a:ext cx="2667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5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lang="en-US" sz="5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5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3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2667" flipH="1">
            <a:off x="201713" y="1433551"/>
            <a:ext cx="6313632" cy="3895633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47" y="3381368"/>
            <a:ext cx="38105" cy="952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900">
                        <a14:foregroundMark x1="80052" y1="22442" x2="80052" y2="25083"/>
                        <a14:foregroundMark x1="81627" y1="30363" x2="81627" y2="30363"/>
                        <a14:foregroundMark x1="80577" y1="28383" x2="80577" y2="28383"/>
                        <a14:foregroundMark x1="82415" y1="34983" x2="82415" y2="34983"/>
                        <a14:foregroundMark x1="80840" y1="34323" x2="80840" y2="34323"/>
                        <a14:foregroundMark x1="80052" y1="33993" x2="80052" y2="33993"/>
                        <a14:foregroundMark x1="82415" y1="37954" x2="82940" y2="39274"/>
                        <a14:foregroundMark x1="82940" y1="39274" x2="82940" y2="39274"/>
                        <a14:foregroundMark x1="80577" y1="39604" x2="80577" y2="39604"/>
                        <a14:foregroundMark x1="81627" y1="43234" x2="81627" y2="43234"/>
                        <a14:foregroundMark x1="82940" y1="44224" x2="82940" y2="44224"/>
                        <a14:foregroundMark x1="79528" y1="44224" x2="79528" y2="44224"/>
                        <a14:foregroundMark x1="82415" y1="47525" x2="82415" y2="47525"/>
                        <a14:foregroundMark x1="80577" y1="46865" x2="80577" y2="46865"/>
                        <a14:foregroundMark x1="80052" y1="50165" x2="80052" y2="50165"/>
                        <a14:foregroundMark x1="83727" y1="54125" x2="83727" y2="54125"/>
                        <a14:foregroundMark x1="77690" y1="52145" x2="79265" y2="52145"/>
                        <a14:foregroundMark x1="80577" y1="54125" x2="80577" y2="54125"/>
                        <a14:foregroundMark x1="82940" y1="51485" x2="82940" y2="51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68" y="469540"/>
            <a:ext cx="6245542" cy="49669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7873" y="5332741"/>
            <a:ext cx="2481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5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lang="en-US" sz="54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94929" y="5332741"/>
            <a:ext cx="320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trộn</a:t>
            </a:r>
            <a:endParaRPr lang="en-US" sz="54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6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4703" y="200916"/>
            <a:ext cx="8637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endParaRPr lang="en-US" sz="44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45" y="970357"/>
            <a:ext cx="4170752" cy="28328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45" y="970357"/>
            <a:ext cx="4265925" cy="28328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96" y="3995530"/>
            <a:ext cx="4316278" cy="25974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8945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22"/>
            <a:ext cx="12505509" cy="68960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5794" y="160761"/>
            <a:ext cx="4206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52" y="868647"/>
            <a:ext cx="8347166" cy="45005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9431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8651728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1005</TotalTime>
  <Words>313</Words>
  <Application>Microsoft Office PowerPoint</Application>
  <PresentationFormat>Widescreen</PresentationFormat>
  <Paragraphs>80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.VnAvant</vt:lpstr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80</cp:revision>
  <dcterms:created xsi:type="dcterms:W3CDTF">2021-11-07T07:23:50Z</dcterms:created>
  <dcterms:modified xsi:type="dcterms:W3CDTF">2021-11-16T05:46:29Z</dcterms:modified>
</cp:coreProperties>
</file>