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66" r:id="rId5"/>
    <p:sldId id="262" r:id="rId6"/>
    <p:sldId id="263" r:id="rId7"/>
    <p:sldId id="265" r:id="rId8"/>
    <p:sldId id="267" r:id="rId9"/>
    <p:sldId id="268" r:id="rId10"/>
    <p:sldId id="256" r:id="rId11"/>
    <p:sldId id="257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40" d="100"/>
          <a:sy n="40" d="100"/>
        </p:scale>
        <p:origin x="13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8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9749-D6C9-481B-AFB7-DD4D9579A83B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5864-64C8-4518-AB7F-39312FF5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3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../media/media1.mp4"/><Relationship Id="rId7" Type="http://schemas.openxmlformats.org/officeDocument/2006/relationships/image" Target="../media/image8.jfif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4a"/><Relationship Id="rId10" Type="http://schemas.openxmlformats.org/officeDocument/2006/relationships/image" Target="../media/image11.png"/><Relationship Id="rId4" Type="http://schemas.microsoft.com/office/2007/relationships/media" Target="../media/media2.m4a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../media/media1.mp4"/><Relationship Id="rId7" Type="http://schemas.openxmlformats.org/officeDocument/2006/relationships/image" Target="../media/image8.jfif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3.m4a"/><Relationship Id="rId10" Type="http://schemas.openxmlformats.org/officeDocument/2006/relationships/image" Target="../media/image11.png"/><Relationship Id="rId4" Type="http://schemas.microsoft.com/office/2007/relationships/media" Target="../media/media3.m4a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video" Target="../media/media1.mp4"/><Relationship Id="rId7" Type="http://schemas.openxmlformats.org/officeDocument/2006/relationships/image" Target="../media/image8.jfif"/><Relationship Id="rId12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audio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4.m4a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1.mp4"/><Relationship Id="rId7" Type="http://schemas.openxmlformats.org/officeDocument/2006/relationships/image" Target="../media/image8.jfif"/><Relationship Id="rId12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audio" Target="../media/media5.m4a"/><Relationship Id="rId10" Type="http://schemas.openxmlformats.org/officeDocument/2006/relationships/image" Target="../media/image18.png"/><Relationship Id="rId4" Type="http://schemas.microsoft.com/office/2007/relationships/media" Target="../media/media5.m4a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ED5559-EA6B-4B75-8EDC-6FA8094D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A418D7-A300-44BF-B40C-A7AD35084277}"/>
              </a:ext>
            </a:extLst>
          </p:cNvPr>
          <p:cNvSpPr txBox="1"/>
          <p:nvPr/>
        </p:nvSpPr>
        <p:spPr>
          <a:xfrm>
            <a:off x="2988366" y="331305"/>
            <a:ext cx="6215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0D8ABE-8F64-4DD7-A97B-84A9385496CC}"/>
              </a:ext>
            </a:extLst>
          </p:cNvPr>
          <p:cNvSpPr txBox="1"/>
          <p:nvPr/>
        </p:nvSpPr>
        <p:spPr>
          <a:xfrm>
            <a:off x="3273288" y="2067339"/>
            <a:ext cx="6944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NHẬN BIẾT HÌNH TAM GIÁC  - </a:t>
            </a:r>
          </a:p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HÌNH CHỮ NHẬT</a:t>
            </a:r>
          </a:p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C4</a:t>
            </a:r>
          </a:p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 – 4 TUỔI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2021 - 2022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0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822221" y="210240"/>
            <a:ext cx="5384230" cy="852939"/>
            <a:chOff x="2822220" y="233813"/>
            <a:chExt cx="5766195" cy="666529"/>
          </a:xfrm>
        </p:grpSpPr>
        <p:sp>
          <p:nvSpPr>
            <p:cNvPr id="5" name="Rectangle 4"/>
            <p:cNvSpPr/>
            <p:nvPr/>
          </p:nvSpPr>
          <p:spPr>
            <a:xfrm>
              <a:off x="2822220" y="233813"/>
              <a:ext cx="5766195" cy="6658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0077" y="300650"/>
              <a:ext cx="5068161" cy="5996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889" y="1147828"/>
            <a:ext cx="3623734" cy="159440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354667" y="3578578"/>
            <a:ext cx="2229553" cy="2231998"/>
            <a:chOff x="1354667" y="3578578"/>
            <a:chExt cx="2229553" cy="2231998"/>
          </a:xfrm>
        </p:grpSpPr>
        <p:sp>
          <p:nvSpPr>
            <p:cNvPr id="13" name="Isosceles Triangle 12"/>
            <p:cNvSpPr/>
            <p:nvPr/>
          </p:nvSpPr>
          <p:spPr>
            <a:xfrm>
              <a:off x="1670756" y="3578578"/>
              <a:ext cx="1597375" cy="129822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4667" y="5441244"/>
              <a:ext cx="222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514645" y="3962400"/>
            <a:ext cx="2229553" cy="1848176"/>
            <a:chOff x="8514645" y="3962400"/>
            <a:chExt cx="2229553" cy="1848176"/>
          </a:xfrm>
        </p:grpSpPr>
        <p:sp>
          <p:nvSpPr>
            <p:cNvPr id="17" name="Rectangle 16"/>
            <p:cNvSpPr/>
            <p:nvPr/>
          </p:nvSpPr>
          <p:spPr>
            <a:xfrm>
              <a:off x="8782756" y="3962400"/>
              <a:ext cx="1693333" cy="914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14645" y="5441244"/>
              <a:ext cx="222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01822" y="3702756"/>
            <a:ext cx="2229553" cy="2107820"/>
            <a:chOff x="4701822" y="3702756"/>
            <a:chExt cx="2229553" cy="2107820"/>
          </a:xfrm>
        </p:grpSpPr>
        <p:sp>
          <p:nvSpPr>
            <p:cNvPr id="15" name="Rectangle 14"/>
            <p:cNvSpPr/>
            <p:nvPr/>
          </p:nvSpPr>
          <p:spPr>
            <a:xfrm>
              <a:off x="5226756" y="3702756"/>
              <a:ext cx="1241777" cy="117404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1822" y="5441244"/>
              <a:ext cx="222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y2meta.com-ĐẾM NGƯỢC 5 GIÂY - BÓNG SỐ-(1080p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76089" y="0"/>
            <a:ext cx="1715911" cy="120226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20312" y="6327423"/>
            <a:ext cx="208844" cy="208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2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96"/>
    </mc:Choice>
    <mc:Fallback xmlns="">
      <p:transition spd="slow" advTm="36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 isNarration="1">
              <p:cMediaNode vol="10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802" objId="3"/>
        <p14:stopEvt time="29053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66350" y="243068"/>
            <a:ext cx="5312780" cy="891251"/>
            <a:chOff x="2698616" y="241007"/>
            <a:chExt cx="5312780" cy="70349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2698616" y="241007"/>
              <a:ext cx="5312780" cy="7034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14161" y="320893"/>
              <a:ext cx="4481689" cy="6058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489" y="1337519"/>
            <a:ext cx="4289778" cy="1620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41312" y="4027690"/>
            <a:ext cx="2229553" cy="2107820"/>
            <a:chOff x="4701822" y="3702756"/>
            <a:chExt cx="2229553" cy="2107820"/>
          </a:xfrm>
        </p:grpSpPr>
        <p:sp>
          <p:nvSpPr>
            <p:cNvPr id="18" name="Rectangle 17"/>
            <p:cNvSpPr/>
            <p:nvPr/>
          </p:nvSpPr>
          <p:spPr>
            <a:xfrm>
              <a:off x="5226756" y="3702756"/>
              <a:ext cx="1241777" cy="117404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01822" y="5441244"/>
              <a:ext cx="222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34468" y="4287334"/>
            <a:ext cx="2229553" cy="1848176"/>
            <a:chOff x="8514645" y="3962400"/>
            <a:chExt cx="2229553" cy="1848176"/>
          </a:xfrm>
        </p:grpSpPr>
        <p:sp>
          <p:nvSpPr>
            <p:cNvPr id="23" name="Rectangle 22"/>
            <p:cNvSpPr/>
            <p:nvPr/>
          </p:nvSpPr>
          <p:spPr>
            <a:xfrm>
              <a:off x="8782756" y="3962400"/>
              <a:ext cx="1693333" cy="914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14645" y="5441244"/>
              <a:ext cx="222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97162" y="4027690"/>
            <a:ext cx="2229553" cy="2107820"/>
            <a:chOff x="8197162" y="4027690"/>
            <a:chExt cx="2229553" cy="2107820"/>
          </a:xfrm>
        </p:grpSpPr>
        <p:sp>
          <p:nvSpPr>
            <p:cNvPr id="11" name="TextBox 10"/>
            <p:cNvSpPr txBox="1"/>
            <p:nvPr/>
          </p:nvSpPr>
          <p:spPr>
            <a:xfrm>
              <a:off x="8197162" y="5766178"/>
              <a:ext cx="222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3.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600094" y="4027690"/>
              <a:ext cx="1423687" cy="135893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y2meta.com-ĐẾM NGƯỢC 5 GIÂY - BÓNG SỐ-(1080p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32533" y="-1"/>
            <a:ext cx="1659467" cy="133752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31600" y="6304843"/>
            <a:ext cx="163689" cy="163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6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1"/>
    </mc:Choice>
    <mc:Fallback xmlns="">
      <p:transition spd="slow" advTm="32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 isNarration="1">
              <p:cMediaNode vol="10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889" objId="7"/>
        <p14:stopEvt time="26134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25510" y="293510"/>
            <a:ext cx="7879645" cy="790223"/>
            <a:chOff x="2325510" y="293510"/>
            <a:chExt cx="7879645" cy="79022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2325510" y="293510"/>
              <a:ext cx="7879645" cy="7902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0684" y="401879"/>
              <a:ext cx="777447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4560711" y="1192102"/>
            <a:ext cx="3070578" cy="143368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106311" y="3429000"/>
            <a:ext cx="2370667" cy="2528684"/>
            <a:chOff x="1106311" y="3429000"/>
            <a:chExt cx="2370667" cy="2528684"/>
          </a:xfrm>
        </p:grpSpPr>
        <p:sp>
          <p:nvSpPr>
            <p:cNvPr id="8" name="Rectangle 7"/>
            <p:cNvSpPr/>
            <p:nvPr/>
          </p:nvSpPr>
          <p:spPr>
            <a:xfrm>
              <a:off x="1106311" y="3429000"/>
              <a:ext cx="2370667" cy="20771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12" y="3584399"/>
              <a:ext cx="2370666" cy="192175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40933" y="5588352"/>
              <a:ext cx="1501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7645" y="3429000"/>
            <a:ext cx="2528711" cy="2449702"/>
            <a:chOff x="4577645" y="3429000"/>
            <a:chExt cx="2528711" cy="2449702"/>
          </a:xfrm>
        </p:grpSpPr>
        <p:sp>
          <p:nvSpPr>
            <p:cNvPr id="10" name="Rectangle 9"/>
            <p:cNvSpPr/>
            <p:nvPr/>
          </p:nvSpPr>
          <p:spPr>
            <a:xfrm>
              <a:off x="4577645" y="3429000"/>
              <a:ext cx="2528711" cy="20771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667" y="3429000"/>
              <a:ext cx="1981200" cy="23145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50556" y="5509370"/>
              <a:ext cx="1501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11067" y="3429000"/>
            <a:ext cx="2528711" cy="2499240"/>
            <a:chOff x="8111067" y="3429000"/>
            <a:chExt cx="2528711" cy="2499240"/>
          </a:xfrm>
        </p:grpSpPr>
        <p:sp>
          <p:nvSpPr>
            <p:cNvPr id="9" name="Rectangle 8"/>
            <p:cNvSpPr/>
            <p:nvPr/>
          </p:nvSpPr>
          <p:spPr>
            <a:xfrm>
              <a:off x="8111067" y="3429000"/>
              <a:ext cx="2528711" cy="20771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556" y="3584398"/>
              <a:ext cx="2003778" cy="200377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500533" y="5558908"/>
              <a:ext cx="1749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y2meta.com-ĐẾM NGƯỢC 5 GIÂY - BÓNG SỐ-(1080p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39093" y="0"/>
            <a:ext cx="1652907" cy="1192102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444" y="6316132"/>
            <a:ext cx="186267" cy="186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17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36"/>
    </mc:Choice>
    <mc:Fallback xmlns="">
      <p:transition spd="slow" advTm="37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 isNarration="1">
              <p:cMediaNode vol="10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  <p:extLst>
    <p:ext uri="{E180D4A7-C9FB-4DFB-919C-405C955672EB}">
      <p14:showEvtLst xmlns:p14="http://schemas.microsoft.com/office/powerpoint/2010/main">
        <p14:playEvt time="21976" objId="3"/>
        <p14:stopEvt time="29219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64466" y="293510"/>
            <a:ext cx="8040690" cy="790223"/>
            <a:chOff x="2164466" y="293510"/>
            <a:chExt cx="8040690" cy="79022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2164466" y="293510"/>
              <a:ext cx="8040689" cy="7902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9662" y="401879"/>
              <a:ext cx="785549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9334" y="1377243"/>
            <a:ext cx="3533422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77645" y="3429000"/>
            <a:ext cx="2528711" cy="2449702"/>
            <a:chOff x="4577645" y="3429000"/>
            <a:chExt cx="2528711" cy="2449702"/>
          </a:xfrm>
        </p:grpSpPr>
        <p:grpSp>
          <p:nvGrpSpPr>
            <p:cNvPr id="23" name="Group 22"/>
            <p:cNvGrpSpPr/>
            <p:nvPr/>
          </p:nvGrpSpPr>
          <p:grpSpPr>
            <a:xfrm>
              <a:off x="4577645" y="3429000"/>
              <a:ext cx="2528711" cy="2449702"/>
              <a:chOff x="4577645" y="3429000"/>
              <a:chExt cx="2528711" cy="24497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77645" y="3429000"/>
                <a:ext cx="2528711" cy="2077156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50556" y="5509370"/>
                <a:ext cx="1501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719" y="3470161"/>
              <a:ext cx="2322562" cy="208514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111067" y="3429000"/>
            <a:ext cx="2528711" cy="2499240"/>
            <a:chOff x="8111067" y="3429000"/>
            <a:chExt cx="2528711" cy="2499240"/>
          </a:xfrm>
        </p:grpSpPr>
        <p:grpSp>
          <p:nvGrpSpPr>
            <p:cNvPr id="24" name="Group 23"/>
            <p:cNvGrpSpPr/>
            <p:nvPr/>
          </p:nvGrpSpPr>
          <p:grpSpPr>
            <a:xfrm>
              <a:off x="8111067" y="3429000"/>
              <a:ext cx="2528711" cy="2499240"/>
              <a:chOff x="8111067" y="3429000"/>
              <a:chExt cx="2528711" cy="24992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11067" y="3429000"/>
                <a:ext cx="2528711" cy="2077156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500533" y="5558908"/>
                <a:ext cx="1749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533" y="3772338"/>
              <a:ext cx="1883118" cy="141052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06311" y="3429000"/>
            <a:ext cx="2370667" cy="2528684"/>
            <a:chOff x="1106311" y="3429000"/>
            <a:chExt cx="2370667" cy="2528684"/>
          </a:xfrm>
        </p:grpSpPr>
        <p:grpSp>
          <p:nvGrpSpPr>
            <p:cNvPr id="22" name="Group 21"/>
            <p:cNvGrpSpPr/>
            <p:nvPr/>
          </p:nvGrpSpPr>
          <p:grpSpPr>
            <a:xfrm>
              <a:off x="1106311" y="3429000"/>
              <a:ext cx="2370667" cy="2528684"/>
              <a:chOff x="1106311" y="3429000"/>
              <a:chExt cx="2370667" cy="252868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06311" y="3429000"/>
                <a:ext cx="2370667" cy="2077156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40933" y="5588352"/>
                <a:ext cx="1501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đĩa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157" y="3702024"/>
              <a:ext cx="1621417" cy="1621417"/>
            </a:xfrm>
            <a:prstGeom prst="rect">
              <a:avLst/>
            </a:prstGeom>
          </p:spPr>
        </p:pic>
      </p:grpSp>
      <p:pic>
        <p:nvPicPr>
          <p:cNvPr id="13" name="y2meta.com-ĐẾM NGƯỢC 5 GIÂY - BÓNG SỐ-(1080p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51027" y="7355"/>
            <a:ext cx="1740974" cy="1369887"/>
          </a:xfrm>
          <a:prstGeom prst="rect">
            <a:avLst/>
          </a:prstGeom>
        </p:spPr>
      </p:pic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31600" y="6316133"/>
            <a:ext cx="174978" cy="174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18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8"/>
    </mc:Choice>
    <mc:Fallback xmlns="">
      <p:transition spd="slow" advTm="33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audio isNarration="1">
              <p:cMediaNode vol="10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464" objId="13"/>
        <p14:stopEvt time="26706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9FE871-DD00-4F97-82C4-0EC1B189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9357"/>
      </p:ext>
    </p:extLst>
  </p:cSld>
  <p:clrMapOvr>
    <a:masterClrMapping/>
  </p:clrMapOvr>
  <p:transition spd="slow" advClick="0" advTm="7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36132ED-6CC8-4153-8E84-0ADADADE9A74}"/>
              </a:ext>
            </a:extLst>
          </p:cNvPr>
          <p:cNvSpPr/>
          <p:nvPr/>
        </p:nvSpPr>
        <p:spPr>
          <a:xfrm>
            <a:off x="3173896" y="1325217"/>
            <a:ext cx="5844208" cy="4558748"/>
          </a:xfrm>
          <a:prstGeom prst="triangle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3500"/>
      </p:ext>
    </p:extLst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B90681-122A-4A95-988E-7B500D5A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1148898"/>
            <a:ext cx="5840474" cy="45602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0D4867-2082-4D85-AC77-206CCF707276}"/>
              </a:ext>
            </a:extLst>
          </p:cNvPr>
          <p:cNvSpPr/>
          <p:nvPr/>
        </p:nvSpPr>
        <p:spPr>
          <a:xfrm rot="1921956">
            <a:off x="14378756" y="751397"/>
            <a:ext cx="56819" cy="5378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CF207-D241-4A63-843C-29325D60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7173">
            <a:off x="12616612" y="914488"/>
            <a:ext cx="2973769" cy="4614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CFF6E-D79C-47CF-A237-477FF1AD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57759">
            <a:off x="4533378" y="4751203"/>
            <a:ext cx="3209782" cy="49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0584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80286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5 -0.09769 L -0.5362 0.02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377 -0.1294 L -0.00352 -0.22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65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C51-C2B3-486C-8AF1-ACFF019A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10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airplane"/>
      </p:transition>
    </mc:Choice>
    <mc:Fallback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D77B2-5745-46B8-B7A8-A6F2475A93A9}"/>
              </a:ext>
            </a:extLst>
          </p:cNvPr>
          <p:cNvSpPr/>
          <p:nvPr/>
        </p:nvSpPr>
        <p:spPr>
          <a:xfrm>
            <a:off x="3138311" y="1492955"/>
            <a:ext cx="5915378" cy="3872090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6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7B692-625B-4169-AED5-E8B2181AA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B035C-C8CF-4A22-9053-03D7CEC8F3DC}"/>
              </a:ext>
            </a:extLst>
          </p:cNvPr>
          <p:cNvSpPr txBox="1"/>
          <p:nvPr/>
        </p:nvSpPr>
        <p:spPr>
          <a:xfrm>
            <a:off x="467709" y="2632842"/>
            <a:ext cx="1125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408114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D6E796D-6590-4BC4-82D3-E1104B8F70F5}"/>
              </a:ext>
            </a:extLst>
          </p:cNvPr>
          <p:cNvSpPr/>
          <p:nvPr/>
        </p:nvSpPr>
        <p:spPr>
          <a:xfrm>
            <a:off x="3061138" y="1592317"/>
            <a:ext cx="6069723" cy="3673366"/>
          </a:xfrm>
          <a:prstGeom prst="triangl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05307-7728-4F22-BD94-3B0E864EDCB7}"/>
              </a:ext>
            </a:extLst>
          </p:cNvPr>
          <p:cNvSpPr/>
          <p:nvPr/>
        </p:nvSpPr>
        <p:spPr>
          <a:xfrm>
            <a:off x="2818085" y="1434662"/>
            <a:ext cx="6555828" cy="4083269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3C19B46-935C-4071-BE05-087DD18C59B3}"/>
              </a:ext>
            </a:extLst>
          </p:cNvPr>
          <p:cNvSpPr/>
          <p:nvPr/>
        </p:nvSpPr>
        <p:spPr>
          <a:xfrm>
            <a:off x="3061138" y="1340069"/>
            <a:ext cx="6555828" cy="4177862"/>
          </a:xfrm>
          <a:prstGeom prst="triangl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BFF9D9-1049-403C-9CE2-75CC9F1DA604}"/>
              </a:ext>
            </a:extLst>
          </p:cNvPr>
          <p:cNvSpPr/>
          <p:nvPr/>
        </p:nvSpPr>
        <p:spPr>
          <a:xfrm>
            <a:off x="2818085" y="1434662"/>
            <a:ext cx="6798881" cy="4083269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F3B72-6E11-46AE-A801-50D54BF06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A52AA-DDE1-451E-A3F1-018AC7793562}"/>
              </a:ext>
            </a:extLst>
          </p:cNvPr>
          <p:cNvSpPr txBox="1"/>
          <p:nvPr/>
        </p:nvSpPr>
        <p:spPr>
          <a:xfrm>
            <a:off x="1445172" y="2459504"/>
            <a:ext cx="9301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</a:p>
        </p:txBody>
      </p:sp>
    </p:spTree>
    <p:extLst>
      <p:ext uri="{BB962C8B-B14F-4D97-AF65-F5344CB8AC3E}">
        <p14:creationId xmlns:p14="http://schemas.microsoft.com/office/powerpoint/2010/main" val="175196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|4.2|3.6|17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2|3.3|3.7|13.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3.6|3.7|16.7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8|3.3|3.4|13.1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143</Words>
  <Application>Microsoft Office PowerPoint</Application>
  <PresentationFormat>Widescreen</PresentationFormat>
  <Paragraphs>26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2021-10-23T14:19:14Z</dcterms:created>
  <dcterms:modified xsi:type="dcterms:W3CDTF">2021-11-17T03:42:54Z</dcterms:modified>
</cp:coreProperties>
</file>