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1"/>
  </p:notesMasterIdLst>
  <p:sldIdLst>
    <p:sldId id="256" r:id="rId2"/>
    <p:sldId id="257" r:id="rId3"/>
    <p:sldId id="258" r:id="rId4"/>
    <p:sldId id="259" r:id="rId5"/>
    <p:sldId id="261" r:id="rId6"/>
    <p:sldId id="260" r:id="rId7"/>
    <p:sldId id="262" r:id="rId8"/>
    <p:sldId id="263" r:id="rId9"/>
    <p:sldId id="264" r:id="rId10"/>
    <p:sldId id="265" r:id="rId11"/>
    <p:sldId id="266" r:id="rId12"/>
    <p:sldId id="269" r:id="rId13"/>
    <p:sldId id="267" r:id="rId14"/>
    <p:sldId id="268" r:id="rId15"/>
    <p:sldId id="273" r:id="rId16"/>
    <p:sldId id="275" r:id="rId17"/>
    <p:sldId id="270" r:id="rId18"/>
    <p:sldId id="272" r:id="rId19"/>
    <p:sldId id="276" r:id="rId20"/>
  </p:sldIdLst>
  <p:sldSz cx="9144000" cy="5143500" type="screen16x9"/>
  <p:notesSz cx="6858000" cy="9144000"/>
  <p:custDataLst>
    <p:tags r:id="rId22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6009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03" autoAdjust="0"/>
    <p:restoredTop sz="94624" autoAdjust="0"/>
  </p:normalViewPr>
  <p:slideViewPr>
    <p:cSldViewPr>
      <p:cViewPr>
        <p:scale>
          <a:sx n="94" d="100"/>
          <a:sy n="94" d="100"/>
        </p:scale>
        <p:origin x="-1284" y="-450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gs" Target="tags/tag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8B340F1-4084-46DE-B4D3-9655E0086385}" type="datetimeFigureOut">
              <a:rPr lang="en-US" smtClean="0"/>
              <a:pPr/>
              <a:t>4/9/2021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49A105F-00E0-4206-8DCF-BAB5626A551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00618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028700"/>
            <a:ext cx="7851648" cy="13716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2421402"/>
            <a:ext cx="7854696" cy="131445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B6CC49-F43F-41A8-9518-C6672904F502}" type="datetimeFigureOut">
              <a:rPr lang="en-US" smtClean="0"/>
              <a:pPr/>
              <a:t>4/9/2021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0DAAE0-3BD1-440F-941D-C626B6FB2C2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B6CC49-F43F-41A8-9518-C6672904F502}" type="datetimeFigureOut">
              <a:rPr lang="en-US" smtClean="0"/>
              <a:pPr/>
              <a:t>4/9/2021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0DAAE0-3BD1-440F-941D-C626B6FB2C2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85801"/>
            <a:ext cx="2057400" cy="3908822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85801"/>
            <a:ext cx="6019800" cy="3908822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B6CC49-F43F-41A8-9518-C6672904F502}" type="datetimeFigureOut">
              <a:rPr lang="en-US" smtClean="0"/>
              <a:pPr/>
              <a:t>4/9/2021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0DAAE0-3BD1-440F-941D-C626B6FB2C2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B6CC49-F43F-41A8-9518-C6672904F502}" type="datetimeFigureOut">
              <a:rPr lang="en-US" smtClean="0"/>
              <a:pPr/>
              <a:t>4/9/2021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0DAAE0-3BD1-440F-941D-C626B6FB2C2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987552"/>
            <a:ext cx="7772400" cy="1021842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028498"/>
            <a:ext cx="7772400" cy="1132284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B6CC49-F43F-41A8-9518-C6672904F502}" type="datetimeFigureOut">
              <a:rPr lang="en-US" smtClean="0"/>
              <a:pPr/>
              <a:t>4/9/2021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0DAAE0-3BD1-440F-941D-C626B6FB2C2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28066"/>
            <a:ext cx="8229600" cy="85725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40064"/>
            <a:ext cx="4038600" cy="332613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40064"/>
            <a:ext cx="4038600" cy="332613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B6CC49-F43F-41A8-9518-C6672904F502}" type="datetimeFigureOut">
              <a:rPr lang="en-US" smtClean="0"/>
              <a:pPr/>
              <a:t>4/9/2021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0DAAE0-3BD1-440F-941D-C626B6FB2C2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28066"/>
            <a:ext cx="8229600" cy="85725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91436"/>
            <a:ext cx="4040188" cy="494514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1394818"/>
            <a:ext cx="4041775" cy="491132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885950"/>
            <a:ext cx="4040188" cy="288429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885950"/>
            <a:ext cx="4041775" cy="288429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B6CC49-F43F-41A8-9518-C6672904F502}" type="datetimeFigureOut">
              <a:rPr lang="en-US" smtClean="0"/>
              <a:pPr/>
              <a:t>4/9/2021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0DAAE0-3BD1-440F-941D-C626B6FB2C2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28066"/>
            <a:ext cx="8305800" cy="85725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B6CC49-F43F-41A8-9518-C6672904F502}" type="datetimeFigureOut">
              <a:rPr lang="en-US" smtClean="0"/>
              <a:pPr/>
              <a:t>4/9/2021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0DAAE0-3BD1-440F-941D-C626B6FB2C2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B6CC49-F43F-41A8-9518-C6672904F502}" type="datetimeFigureOut">
              <a:rPr lang="en-US" smtClean="0"/>
              <a:pPr/>
              <a:t>4/9/2021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0DAAE0-3BD1-440F-941D-C626B6FB2C2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85764"/>
            <a:ext cx="2743200" cy="871538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257300"/>
            <a:ext cx="2743200" cy="3429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257300"/>
            <a:ext cx="5111750" cy="3429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B6CC49-F43F-41A8-9518-C6672904F502}" type="datetimeFigureOut">
              <a:rPr lang="en-US" smtClean="0"/>
              <a:pPr/>
              <a:t>4/9/2021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0DAAE0-3BD1-440F-941D-C626B6FB2C2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831058"/>
            <a:ext cx="5257800" cy="30861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4019827"/>
            <a:ext cx="155448" cy="116586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882747"/>
            <a:ext cx="2212848" cy="1186966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121589"/>
            <a:ext cx="2209800" cy="163449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B6CC49-F43F-41A8-9518-C6672904F502}" type="datetimeFigureOut">
              <a:rPr lang="en-US" smtClean="0"/>
              <a:pPr/>
              <a:t>4/9/2021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4767263"/>
            <a:ext cx="609600" cy="273844"/>
          </a:xfrm>
        </p:spPr>
        <p:txBody>
          <a:bodyPr/>
          <a:lstStyle/>
          <a:p>
            <a:fld id="{610DAAE0-3BD1-440F-941D-C626B6FB2C2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899638"/>
            <a:ext cx="4617720" cy="294894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4362450"/>
            <a:ext cx="9163050" cy="7810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4664869"/>
            <a:ext cx="4762500" cy="47863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5358"/>
            <a:ext cx="9163050" cy="7810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5358"/>
            <a:ext cx="4762500" cy="47863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528066"/>
            <a:ext cx="8229600" cy="85725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451610"/>
            <a:ext cx="8229600" cy="329184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3BB6CC49-F43F-41A8-9518-C6672904F502}" type="datetimeFigureOut">
              <a:rPr lang="en-US" smtClean="0"/>
              <a:pPr/>
              <a:t>4/9/2021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4767263"/>
            <a:ext cx="3352800" cy="273844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4767263"/>
            <a:ext cx="762000" cy="273844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610DAAE0-3BD1-440F-941D-C626B6FB2C2D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-19017" y="151806"/>
            <a:ext cx="9180548" cy="486918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2000" r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057400" y="3028950"/>
            <a:ext cx="6858000" cy="971550"/>
          </a:xfrm>
        </p:spPr>
        <p:txBody>
          <a:bodyPr>
            <a:normAutofit fontScale="90000"/>
          </a:bodyPr>
          <a:lstStyle/>
          <a:p>
            <a:pPr algn="l"/>
            <a:r>
              <a:rPr lang="en-US" sz="3000" smtClean="0">
                <a:solidFill>
                  <a:srgbClr val="FF0000"/>
                </a:solidFill>
              </a:rPr>
              <a:t/>
            </a:r>
            <a:br>
              <a:rPr lang="en-US" sz="3000" smtClean="0">
                <a:solidFill>
                  <a:srgbClr val="FF0000"/>
                </a:solidFill>
              </a:rPr>
            </a:br>
            <a:r>
              <a:rPr lang="en-US" sz="3000" smtClean="0">
                <a:solidFill>
                  <a:srgbClr val="FF0000"/>
                </a:solidFill>
              </a:rPr>
              <a:t/>
            </a:r>
            <a:br>
              <a:rPr lang="en-US" sz="3000" smtClean="0">
                <a:solidFill>
                  <a:srgbClr val="FF0000"/>
                </a:solidFill>
              </a:rPr>
            </a:br>
            <a:endParaRPr lang="en-US" sz="3000" dirty="0">
              <a:solidFill>
                <a:srgbClr val="FF0000"/>
              </a:solidFill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1295400" y="171450"/>
            <a:ext cx="6629400" cy="685800"/>
          </a:xfrm>
          <a:prstGeom prst="rect">
            <a:avLst/>
          </a:prstGeom>
          <a:ln>
            <a:noFill/>
          </a:ln>
        </p:spPr>
        <p:txBody>
          <a:bodyPr vert="horz" lIns="0" tIns="0" rIns="18288" bIns="0" anchor="b">
            <a:normAutofit fontScale="97500"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400" b="1" smtClean="0">
              <a:solidFill>
                <a:srgbClr val="FFC000"/>
              </a:solidFill>
              <a:effectLst>
                <a:outerShdw blurRad="38100" dist="25400" dir="5400000" algn="tl" rotWithShape="0">
                  <a:srgbClr val="000000">
                    <a:alpha val="43000"/>
                  </a:srgbClr>
                </a:outerShdw>
              </a:effectLst>
              <a:latin typeface="Times New Roman" pitchFamily="18" charset="0"/>
              <a:ea typeface="+mj-ea"/>
              <a:cs typeface="Times New Roman" pitchFamily="18" charset="0"/>
            </a:endParaRPr>
          </a:p>
          <a:p>
            <a:pPr algn="ctr"/>
            <a:r>
              <a:rPr lang="en-US" sz="140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PHÒNG GIÁO DỤC VÀ ĐÀO TẠO QUẬN LONG BIÊN</a:t>
            </a:r>
          </a:p>
          <a:p>
            <a:pPr algn="ctr"/>
            <a:r>
              <a:rPr lang="en-US" sz="1400" b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TRƯỜNG MẦM NON HỒNG TIẾN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1" i="0" u="none" strike="noStrike" kern="1200" cap="none" spc="0" normalizeH="0" baseline="0" noProof="0" dirty="0">
              <a:ln>
                <a:noFill/>
              </a:ln>
              <a:solidFill>
                <a:srgbClr val="FFC000"/>
              </a:solidFill>
              <a:effectLst>
                <a:outerShdw blurRad="38100" dist="25400" dir="5400000" algn="tl" rotWithShape="0">
                  <a:srgbClr val="000000">
                    <a:alpha val="43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4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0195" y="843280"/>
            <a:ext cx="723610" cy="704910"/>
          </a:xfrm>
          <a:prstGeom prst="ellips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/>
          <p:nvPr/>
        </p:nvSpPr>
        <p:spPr>
          <a:xfrm>
            <a:off x="2218834" y="1733550"/>
            <a:ext cx="471536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Lĩnh vực phát triển </a:t>
            </a:r>
            <a:r>
              <a:rPr lang="en-US" b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tình cảm – kỹ năng xã hội</a:t>
            </a:r>
            <a:endParaRPr lang="en-US" b="1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HOẠT ĐỘNG KHÁM PHÁ </a:t>
            </a:r>
            <a:endParaRPr lang="en-US" sz="120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666999" y="2495550"/>
            <a:ext cx="4123835" cy="6832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en-US" sz="1600" b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Đề tài : </a:t>
            </a:r>
            <a:r>
              <a:rPr lang="en-US" sz="1600" b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Dạy trẻ sử dụng tiết kiệm nước</a:t>
            </a:r>
            <a:endParaRPr lang="en-US" sz="1600" b="1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20000"/>
              </a:lnSpc>
            </a:pPr>
            <a:r>
              <a:rPr lang="en-US" sz="1600" b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Lứa </a:t>
            </a:r>
            <a:r>
              <a:rPr lang="en-US" sz="1600" b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tuổi : Mẫu giáo lớn (5 – 6 tuổi</a:t>
            </a:r>
            <a:r>
              <a:rPr lang="en-US" sz="1600" b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endParaRPr lang="en-US" sz="1600" b="1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551689" y="3927872"/>
            <a:ext cx="1906291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600" b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Năm học 2020-2021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cây chết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44000" r="-4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28066"/>
            <a:ext cx="8229600" cy="2386584"/>
          </a:xfrm>
        </p:spPr>
        <p:txBody>
          <a:bodyPr>
            <a:noAutofit/>
          </a:bodyPr>
          <a:lstStyle/>
          <a:p>
            <a:pPr algn="ctr"/>
            <a:r>
              <a:rPr lang="en-US" sz="6000" dirty="0" smtClean="0">
                <a:solidFill>
                  <a:srgbClr val="FF0000"/>
                </a:solidFill>
              </a:rPr>
              <a:t>Con </a:t>
            </a:r>
            <a:r>
              <a:rPr lang="en-US" sz="6000" dirty="0" err="1" smtClean="0">
                <a:solidFill>
                  <a:srgbClr val="FF0000"/>
                </a:solidFill>
              </a:rPr>
              <a:t>đã</a:t>
            </a:r>
            <a:r>
              <a:rPr lang="en-US" sz="6000" dirty="0" smtClean="0">
                <a:solidFill>
                  <a:srgbClr val="FF0000"/>
                </a:solidFill>
              </a:rPr>
              <a:t> </a:t>
            </a:r>
            <a:r>
              <a:rPr lang="en-US" sz="6000" dirty="0" err="1" smtClean="0">
                <a:solidFill>
                  <a:srgbClr val="FF0000"/>
                </a:solidFill>
              </a:rPr>
              <a:t>làm</a:t>
            </a:r>
            <a:r>
              <a:rPr lang="en-US" sz="6000" dirty="0" smtClean="0">
                <a:solidFill>
                  <a:srgbClr val="FF0000"/>
                </a:solidFill>
              </a:rPr>
              <a:t> </a:t>
            </a:r>
            <a:r>
              <a:rPr lang="en-US" sz="6000" dirty="0" err="1" smtClean="0">
                <a:solidFill>
                  <a:srgbClr val="FF0000"/>
                </a:solidFill>
              </a:rPr>
              <a:t>gì</a:t>
            </a:r>
            <a:r>
              <a:rPr lang="en-US" sz="6000" dirty="0" smtClean="0">
                <a:solidFill>
                  <a:srgbClr val="FF0000"/>
                </a:solidFill>
              </a:rPr>
              <a:t> </a:t>
            </a:r>
            <a:r>
              <a:rPr lang="en-US" sz="6000" dirty="0" err="1" smtClean="0">
                <a:solidFill>
                  <a:srgbClr val="FF0000"/>
                </a:solidFill>
              </a:rPr>
              <a:t>để</a:t>
            </a:r>
            <a:r>
              <a:rPr lang="en-US" sz="6000" dirty="0" smtClean="0">
                <a:solidFill>
                  <a:srgbClr val="FF0000"/>
                </a:solidFill>
              </a:rPr>
              <a:t> </a:t>
            </a:r>
            <a:r>
              <a:rPr lang="en-US" sz="6000" dirty="0" err="1" smtClean="0">
                <a:solidFill>
                  <a:srgbClr val="FF0000"/>
                </a:solidFill>
              </a:rPr>
              <a:t>tiết</a:t>
            </a:r>
            <a:r>
              <a:rPr lang="en-US" sz="6000" dirty="0" smtClean="0">
                <a:solidFill>
                  <a:srgbClr val="FF0000"/>
                </a:solidFill>
              </a:rPr>
              <a:t> </a:t>
            </a:r>
            <a:r>
              <a:rPr lang="en-US" sz="6000" dirty="0" err="1" smtClean="0">
                <a:solidFill>
                  <a:srgbClr val="FF0000"/>
                </a:solidFill>
              </a:rPr>
              <a:t>kiệm</a:t>
            </a:r>
            <a:r>
              <a:rPr lang="en-US" sz="6000" dirty="0" smtClean="0">
                <a:solidFill>
                  <a:srgbClr val="FF0000"/>
                </a:solidFill>
              </a:rPr>
              <a:t> </a:t>
            </a:r>
            <a:r>
              <a:rPr lang="en-US" sz="6000" dirty="0" err="1" smtClean="0">
                <a:solidFill>
                  <a:srgbClr val="FF0000"/>
                </a:solidFill>
              </a:rPr>
              <a:t>nước</a:t>
            </a:r>
            <a:r>
              <a:rPr lang="en-US" sz="6000" dirty="0" smtClean="0">
                <a:solidFill>
                  <a:srgbClr val="FF0000"/>
                </a:solidFill>
              </a:rPr>
              <a:t>?</a:t>
            </a:r>
            <a:endParaRPr lang="en-US" sz="60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44000" r="-4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543050"/>
            <a:ext cx="9144000" cy="857250"/>
          </a:xfrm>
        </p:spPr>
        <p:txBody>
          <a:bodyPr>
            <a:normAutofit/>
          </a:bodyPr>
          <a:lstStyle/>
          <a:p>
            <a:pPr algn="ctr"/>
            <a:r>
              <a:rPr lang="en-US" sz="6000" dirty="0" err="1" smtClean="0">
                <a:solidFill>
                  <a:srgbClr val="FF0000"/>
                </a:solidFill>
              </a:rPr>
              <a:t>Những</a:t>
            </a:r>
            <a:r>
              <a:rPr lang="en-US" sz="6000" dirty="0" smtClean="0">
                <a:solidFill>
                  <a:srgbClr val="FF0000"/>
                </a:solidFill>
              </a:rPr>
              <a:t> </a:t>
            </a:r>
            <a:r>
              <a:rPr lang="en-US" sz="6000" dirty="0" err="1" smtClean="0">
                <a:solidFill>
                  <a:srgbClr val="FF0000"/>
                </a:solidFill>
              </a:rPr>
              <a:t>việc</a:t>
            </a:r>
            <a:r>
              <a:rPr lang="en-US" sz="6000" dirty="0" smtClean="0">
                <a:solidFill>
                  <a:srgbClr val="FF0000"/>
                </a:solidFill>
              </a:rPr>
              <a:t> </a:t>
            </a:r>
            <a:r>
              <a:rPr lang="en-US" sz="6000" dirty="0" err="1" smtClean="0">
                <a:solidFill>
                  <a:srgbClr val="FF0000"/>
                </a:solidFill>
              </a:rPr>
              <a:t>nên</a:t>
            </a:r>
            <a:r>
              <a:rPr lang="en-US" sz="6000" dirty="0" smtClean="0">
                <a:solidFill>
                  <a:srgbClr val="FF0000"/>
                </a:solidFill>
              </a:rPr>
              <a:t> </a:t>
            </a:r>
            <a:r>
              <a:rPr lang="en-US" sz="6000" dirty="0" err="1" smtClean="0">
                <a:solidFill>
                  <a:srgbClr val="FF0000"/>
                </a:solidFill>
              </a:rPr>
              <a:t>làm</a:t>
            </a:r>
            <a:endParaRPr lang="en-US" sz="60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4343400"/>
            <a:ext cx="9144000" cy="628650"/>
          </a:xfrm>
        </p:spPr>
        <p:txBody>
          <a:bodyPr/>
          <a:lstStyle/>
          <a:p>
            <a:pPr algn="ctr"/>
            <a:r>
              <a:rPr lang="en-US" dirty="0" err="1" smtClean="0">
                <a:solidFill>
                  <a:srgbClr val="FF0000"/>
                </a:solidFill>
              </a:rPr>
              <a:t>Vặn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nhỏ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nước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khi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rửa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tay</a:t>
            </a:r>
            <a:endParaRPr 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tắt vòi nước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nhặt rác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43000" r="-4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543050"/>
            <a:ext cx="9144000" cy="857250"/>
          </a:xfrm>
        </p:spPr>
        <p:txBody>
          <a:bodyPr>
            <a:normAutofit/>
          </a:bodyPr>
          <a:lstStyle/>
          <a:p>
            <a:pPr algn="ctr"/>
            <a:r>
              <a:rPr lang="en-US" sz="6600" dirty="0" err="1" smtClean="0">
                <a:solidFill>
                  <a:srgbClr val="FF0000"/>
                </a:solidFill>
              </a:rPr>
              <a:t>Những</a:t>
            </a:r>
            <a:r>
              <a:rPr lang="en-US" sz="6600" dirty="0" smtClean="0">
                <a:solidFill>
                  <a:srgbClr val="FF0000"/>
                </a:solidFill>
              </a:rPr>
              <a:t> </a:t>
            </a:r>
            <a:r>
              <a:rPr lang="en-US" sz="6600" dirty="0" err="1" smtClean="0">
                <a:solidFill>
                  <a:srgbClr val="FF0000"/>
                </a:solidFill>
              </a:rPr>
              <a:t>việc</a:t>
            </a:r>
            <a:r>
              <a:rPr lang="en-US" sz="6600" dirty="0" smtClean="0">
                <a:solidFill>
                  <a:srgbClr val="FF0000"/>
                </a:solidFill>
              </a:rPr>
              <a:t> </a:t>
            </a:r>
            <a:r>
              <a:rPr lang="en-US" sz="6600" dirty="0" err="1" smtClean="0">
                <a:solidFill>
                  <a:srgbClr val="FF0000"/>
                </a:solidFill>
              </a:rPr>
              <a:t>không</a:t>
            </a:r>
            <a:r>
              <a:rPr lang="en-US" sz="6600" dirty="0" smtClean="0">
                <a:solidFill>
                  <a:srgbClr val="FF0000"/>
                </a:solidFill>
              </a:rPr>
              <a:t> </a:t>
            </a:r>
            <a:r>
              <a:rPr lang="en-US" sz="6600" dirty="0" err="1" smtClean="0">
                <a:solidFill>
                  <a:srgbClr val="FF0000"/>
                </a:solidFill>
              </a:rPr>
              <a:t>nên</a:t>
            </a:r>
            <a:r>
              <a:rPr lang="en-US" sz="6600" dirty="0" smtClean="0">
                <a:solidFill>
                  <a:srgbClr val="FF0000"/>
                </a:solidFill>
              </a:rPr>
              <a:t> </a:t>
            </a:r>
            <a:r>
              <a:rPr lang="en-US" sz="6600" dirty="0" err="1" smtClean="0">
                <a:solidFill>
                  <a:srgbClr val="FF0000"/>
                </a:solidFill>
              </a:rPr>
              <a:t>làm</a:t>
            </a:r>
            <a:endParaRPr lang="en-US" sz="66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Content Placeholder 5" descr="da1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Content Placeholder 3" descr="lãng phí nước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5000" b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857500"/>
            <a:ext cx="9144000" cy="857250"/>
          </a:xfrm>
        </p:spPr>
        <p:txBody>
          <a:bodyPr>
            <a:normAutofit/>
          </a:bodyPr>
          <a:lstStyle/>
          <a:p>
            <a:pPr algn="ctr"/>
            <a:r>
              <a:rPr lang="en-US" sz="6000" dirty="0" err="1" smtClean="0">
                <a:solidFill>
                  <a:srgbClr val="00B050"/>
                </a:solidFill>
              </a:rPr>
              <a:t>Xin</a:t>
            </a:r>
            <a:r>
              <a:rPr lang="en-US" sz="6000" dirty="0" smtClean="0">
                <a:solidFill>
                  <a:srgbClr val="00B050"/>
                </a:solidFill>
              </a:rPr>
              <a:t> </a:t>
            </a:r>
            <a:r>
              <a:rPr lang="en-US" sz="6000" dirty="0" err="1" smtClean="0">
                <a:solidFill>
                  <a:srgbClr val="00B050"/>
                </a:solidFill>
              </a:rPr>
              <a:t>cảm</a:t>
            </a:r>
            <a:r>
              <a:rPr lang="en-US" sz="6000" dirty="0" smtClean="0">
                <a:solidFill>
                  <a:srgbClr val="00B050"/>
                </a:solidFill>
              </a:rPr>
              <a:t> </a:t>
            </a:r>
            <a:r>
              <a:rPr lang="en-US" sz="6000" dirty="0" err="1" smtClean="0">
                <a:solidFill>
                  <a:srgbClr val="00B050"/>
                </a:solidFill>
              </a:rPr>
              <a:t>ơn</a:t>
            </a:r>
            <a:r>
              <a:rPr lang="en-US" sz="6000" dirty="0" smtClean="0">
                <a:solidFill>
                  <a:srgbClr val="00B050"/>
                </a:solidFill>
              </a:rPr>
              <a:t> </a:t>
            </a:r>
            <a:r>
              <a:rPr lang="en-US" sz="6000" dirty="0" err="1" smtClean="0">
                <a:solidFill>
                  <a:srgbClr val="00B050"/>
                </a:solidFill>
              </a:rPr>
              <a:t>và</a:t>
            </a:r>
            <a:r>
              <a:rPr lang="en-US" sz="6000" dirty="0" smtClean="0">
                <a:solidFill>
                  <a:srgbClr val="00B050"/>
                </a:solidFill>
              </a:rPr>
              <a:t> </a:t>
            </a:r>
            <a:r>
              <a:rPr lang="en-US" sz="6000" dirty="0" err="1" smtClean="0">
                <a:solidFill>
                  <a:srgbClr val="00B050"/>
                </a:solidFill>
              </a:rPr>
              <a:t>hẹn</a:t>
            </a:r>
            <a:r>
              <a:rPr lang="en-US" sz="6000" dirty="0" smtClean="0">
                <a:solidFill>
                  <a:srgbClr val="00B050"/>
                </a:solidFill>
              </a:rPr>
              <a:t> </a:t>
            </a:r>
            <a:r>
              <a:rPr lang="en-US" sz="6000" dirty="0" err="1" smtClean="0">
                <a:solidFill>
                  <a:srgbClr val="00B050"/>
                </a:solidFill>
              </a:rPr>
              <a:t>gặp</a:t>
            </a:r>
            <a:r>
              <a:rPr lang="en-US" sz="6000" dirty="0" smtClean="0">
                <a:solidFill>
                  <a:srgbClr val="00B050"/>
                </a:solidFill>
              </a:rPr>
              <a:t> </a:t>
            </a:r>
            <a:r>
              <a:rPr lang="en-US" sz="6000" dirty="0" err="1" smtClean="0">
                <a:solidFill>
                  <a:srgbClr val="00B050"/>
                </a:solidFill>
              </a:rPr>
              <a:t>lại</a:t>
            </a:r>
            <a:r>
              <a:rPr lang="en-US" sz="6000" dirty="0" smtClean="0">
                <a:solidFill>
                  <a:srgbClr val="00B050"/>
                </a:solidFill>
              </a:rPr>
              <a:t>!!!</a:t>
            </a:r>
            <a:endParaRPr lang="en-US" sz="6000" dirty="0">
              <a:solidFill>
                <a:srgbClr val="00B05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44000" r="-4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771650"/>
            <a:ext cx="8229600" cy="800100"/>
          </a:xfrm>
        </p:spPr>
        <p:txBody>
          <a:bodyPr>
            <a:normAutofit fontScale="90000"/>
          </a:bodyPr>
          <a:lstStyle/>
          <a:p>
            <a:r>
              <a:rPr lang="en-US" dirty="0" err="1" smtClean="0">
                <a:solidFill>
                  <a:srgbClr val="FF0000"/>
                </a:solidFill>
              </a:rPr>
              <a:t>Lợi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ích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của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nước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trong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cuộc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sống</a:t>
            </a:r>
            <a:r>
              <a:rPr lang="en-US" dirty="0" smtClean="0">
                <a:solidFill>
                  <a:srgbClr val="FF0000"/>
                </a:solidFill>
              </a:rPr>
              <a:t>?</a:t>
            </a:r>
            <a:endParaRPr 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Content Placeholder 3" descr="uống nuyowcs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rửa.jpe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cá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Content Placeholder 3" descr="tưới hoa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44000" r="-4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600200"/>
            <a:ext cx="9144000" cy="1314450"/>
          </a:xfrm>
        </p:spPr>
        <p:txBody>
          <a:bodyPr>
            <a:noAutofit/>
          </a:bodyPr>
          <a:lstStyle/>
          <a:p>
            <a:pPr algn="ctr"/>
            <a:r>
              <a:rPr lang="en-US" sz="5400" dirty="0" err="1" smtClean="0">
                <a:solidFill>
                  <a:srgbClr val="D60093"/>
                </a:solidFill>
              </a:rPr>
              <a:t>Nếu</a:t>
            </a:r>
            <a:r>
              <a:rPr lang="en-US" sz="5400" dirty="0" smtClean="0">
                <a:solidFill>
                  <a:srgbClr val="D60093"/>
                </a:solidFill>
              </a:rPr>
              <a:t> </a:t>
            </a:r>
            <a:r>
              <a:rPr lang="en-US" sz="5400" dirty="0" err="1" smtClean="0">
                <a:solidFill>
                  <a:srgbClr val="D60093"/>
                </a:solidFill>
              </a:rPr>
              <a:t>không</a:t>
            </a:r>
            <a:r>
              <a:rPr lang="en-US" sz="5400" dirty="0" smtClean="0">
                <a:solidFill>
                  <a:srgbClr val="D60093"/>
                </a:solidFill>
              </a:rPr>
              <a:t> </a:t>
            </a:r>
            <a:r>
              <a:rPr lang="en-US" sz="5400" dirty="0" err="1" smtClean="0">
                <a:solidFill>
                  <a:srgbClr val="D60093"/>
                </a:solidFill>
              </a:rPr>
              <a:t>có</a:t>
            </a:r>
            <a:r>
              <a:rPr lang="en-US" sz="5400" dirty="0" smtClean="0">
                <a:solidFill>
                  <a:srgbClr val="D60093"/>
                </a:solidFill>
              </a:rPr>
              <a:t> </a:t>
            </a:r>
            <a:r>
              <a:rPr lang="en-US" sz="5400" dirty="0" err="1" smtClean="0">
                <a:solidFill>
                  <a:srgbClr val="D60093"/>
                </a:solidFill>
              </a:rPr>
              <a:t>nước</a:t>
            </a:r>
            <a:r>
              <a:rPr lang="en-US" sz="5400" dirty="0" smtClean="0">
                <a:solidFill>
                  <a:srgbClr val="D60093"/>
                </a:solidFill>
              </a:rPr>
              <a:t> </a:t>
            </a:r>
            <a:r>
              <a:rPr lang="en-US" sz="5400" dirty="0" err="1" smtClean="0">
                <a:solidFill>
                  <a:srgbClr val="D60093"/>
                </a:solidFill>
              </a:rPr>
              <a:t>điều</a:t>
            </a:r>
            <a:r>
              <a:rPr lang="en-US" sz="5400" dirty="0" smtClean="0">
                <a:solidFill>
                  <a:srgbClr val="D60093"/>
                </a:solidFill>
              </a:rPr>
              <a:t> </a:t>
            </a:r>
            <a:r>
              <a:rPr lang="en-US" sz="5400" dirty="0" err="1" smtClean="0">
                <a:solidFill>
                  <a:srgbClr val="D60093"/>
                </a:solidFill>
              </a:rPr>
              <a:t>gì</a:t>
            </a:r>
            <a:r>
              <a:rPr lang="en-US" sz="5400" dirty="0" smtClean="0">
                <a:solidFill>
                  <a:srgbClr val="D60093"/>
                </a:solidFill>
              </a:rPr>
              <a:t> </a:t>
            </a:r>
            <a:br>
              <a:rPr lang="en-US" sz="5400" dirty="0" smtClean="0">
                <a:solidFill>
                  <a:srgbClr val="D60093"/>
                </a:solidFill>
              </a:rPr>
            </a:br>
            <a:r>
              <a:rPr lang="en-US" sz="5400" dirty="0" err="1" smtClean="0">
                <a:solidFill>
                  <a:srgbClr val="D60093"/>
                </a:solidFill>
              </a:rPr>
              <a:t>sẽ</a:t>
            </a:r>
            <a:r>
              <a:rPr lang="en-US" sz="5400" dirty="0" smtClean="0">
                <a:solidFill>
                  <a:srgbClr val="D60093"/>
                </a:solidFill>
              </a:rPr>
              <a:t> </a:t>
            </a:r>
            <a:r>
              <a:rPr lang="en-US" sz="5400" dirty="0" err="1" smtClean="0">
                <a:solidFill>
                  <a:srgbClr val="D60093"/>
                </a:solidFill>
              </a:rPr>
              <a:t>xảy</a:t>
            </a:r>
            <a:r>
              <a:rPr lang="en-US" sz="5400" dirty="0" smtClean="0">
                <a:solidFill>
                  <a:srgbClr val="D60093"/>
                </a:solidFill>
              </a:rPr>
              <a:t> </a:t>
            </a:r>
            <a:r>
              <a:rPr lang="en-US" sz="5400" dirty="0" err="1" smtClean="0">
                <a:solidFill>
                  <a:srgbClr val="D60093"/>
                </a:solidFill>
              </a:rPr>
              <a:t>ra</a:t>
            </a:r>
            <a:r>
              <a:rPr lang="en-US" sz="5400" dirty="0" smtClean="0">
                <a:solidFill>
                  <a:srgbClr val="D60093"/>
                </a:solidFill>
              </a:rPr>
              <a:t>?</a:t>
            </a:r>
            <a:endParaRPr lang="en-US" sz="5400" dirty="0">
              <a:solidFill>
                <a:srgbClr val="D60093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cá chết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đất khô héo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7.0&quot;&gt;&lt;object type=&quot;1&quot; unique_id=&quot;10001&quot;&gt;&lt;object type=&quot;8&quot; unique_id=&quot;10002&quot;&gt;&lt;/object&gt;&lt;object type=&quot;2&quot; unique_id=&quot;10003&quot;&gt;&lt;object type=&quot;3&quot; unique_id=&quot;10004&quot;&gt;&lt;property id=&quot;20148&quot; value=&quot;5&quot;/&gt;&lt;property id=&quot;20300&quot; value=&quot;Slide 1 - &amp;quot;&amp;#x0D;&amp;#x0A;&amp;#x0D;&amp;#x0A;LĨNH VỰC PHÁT TRIỂN TCKNXH&amp;#x0D;&amp;#x0A;Đề tài: Dạy trẻ sử dụng tiết kiệm nước&amp;#x0D;&amp;#x0A;Lứa tuổi: 5-6 tuổi&amp;#x0D;&amp;#x0A;Người thực hiện: Lưu Thị Nga&quot;/&gt;&lt;property id=&quot;20307&quot; value=&quot;256&quot;/&gt;&lt;/object&gt;&lt;object type=&quot;3&quot; unique_id=&quot;10005&quot;&gt;&lt;property id=&quot;20148&quot; value=&quot;5&quot;/&gt;&lt;property id=&quot;20300&quot; value=&quot;Slide 2 - &amp;quot;Lợi ích của nước trong cuộc sống?&amp;quot;&quot;/&gt;&lt;property id=&quot;20307&quot; value=&quot;257&quot;/&gt;&lt;/object&gt;&lt;object type=&quot;3&quot; unique_id=&quot;10006&quot;&gt;&lt;property id=&quot;20148&quot; value=&quot;5&quot;/&gt;&lt;property id=&quot;20300&quot; value=&quot;Slide 3&quot;/&gt;&lt;property id=&quot;20307&quot; value=&quot;258&quot;/&gt;&lt;/object&gt;&lt;object type=&quot;3&quot; unique_id=&quot;10007&quot;&gt;&lt;property id=&quot;20148&quot; value=&quot;5&quot;/&gt;&lt;property id=&quot;20300&quot; value=&quot;Slide 4&quot;/&gt;&lt;property id=&quot;20307&quot; value=&quot;259&quot;/&gt;&lt;/object&gt;&lt;object type=&quot;3&quot; unique_id=&quot;10008&quot;&gt;&lt;property id=&quot;20148&quot; value=&quot;5&quot;/&gt;&lt;property id=&quot;20300&quot; value=&quot;Slide 5&quot;/&gt;&lt;property id=&quot;20307&quot; value=&quot;261&quot;/&gt;&lt;/object&gt;&lt;object type=&quot;3&quot; unique_id=&quot;10009&quot;&gt;&lt;property id=&quot;20148&quot; value=&quot;5&quot;/&gt;&lt;property id=&quot;20300&quot; value=&quot;Slide 6&quot;/&gt;&lt;property id=&quot;20307&quot; value=&quot;260&quot;/&gt;&lt;/object&gt;&lt;object type=&quot;3&quot; unique_id=&quot;10010&quot;&gt;&lt;property id=&quot;20148&quot; value=&quot;5&quot;/&gt;&lt;property id=&quot;20300&quot; value=&quot;Slide 7 - &amp;quot;Nếu không có nước điều gì &amp;#x0D;&amp;#x0A;sẽ xảy ra?&amp;quot;&quot;/&gt;&lt;property id=&quot;20307&quot; value=&quot;262&quot;/&gt;&lt;/object&gt;&lt;object type=&quot;3&quot; unique_id=&quot;10011&quot;&gt;&lt;property id=&quot;20148&quot; value=&quot;5&quot;/&gt;&lt;property id=&quot;20300&quot; value=&quot;Slide 8&quot;/&gt;&lt;property id=&quot;20307&quot; value=&quot;263&quot;/&gt;&lt;/object&gt;&lt;object type=&quot;3&quot; unique_id=&quot;10012&quot;&gt;&lt;property id=&quot;20148&quot; value=&quot;5&quot;/&gt;&lt;property id=&quot;20300&quot; value=&quot;Slide 9&quot;/&gt;&lt;property id=&quot;20307&quot; value=&quot;264&quot;/&gt;&lt;/object&gt;&lt;object type=&quot;3&quot; unique_id=&quot;10013&quot;&gt;&lt;property id=&quot;20148&quot; value=&quot;5&quot;/&gt;&lt;property id=&quot;20300&quot; value=&quot;Slide 10&quot;/&gt;&lt;property id=&quot;20307&quot; value=&quot;265&quot;/&gt;&lt;/object&gt;&lt;object type=&quot;3&quot; unique_id=&quot;10014&quot;&gt;&lt;property id=&quot;20148&quot; value=&quot;5&quot;/&gt;&lt;property id=&quot;20300&quot; value=&quot;Slide 11 - &amp;quot;Con đã làm gì để tiết kiệm nước?&amp;quot;&quot;/&gt;&lt;property id=&quot;20307&quot; value=&quot;266&quot;/&gt;&lt;/object&gt;&lt;object type=&quot;3&quot; unique_id=&quot;10015&quot;&gt;&lt;property id=&quot;20148&quot; value=&quot;5&quot;/&gt;&lt;property id=&quot;20300&quot; value=&quot;Slide 12 - &amp;quot;Những việc nên làm&amp;quot;&quot;/&gt;&lt;property id=&quot;20307&quot; value=&quot;269&quot;/&gt;&lt;/object&gt;&lt;object type=&quot;3&quot; unique_id=&quot;10016&quot;&gt;&lt;property id=&quot;20148&quot; value=&quot;5&quot;/&gt;&lt;property id=&quot;20300&quot; value=&quot;Slide 13 - &amp;quot;Vặn nhỏ nước khi rửa tay&amp;quot;&quot;/&gt;&lt;property id=&quot;20307&quot; value=&quot;267&quot;/&gt;&lt;/object&gt;&lt;object type=&quot;3&quot; unique_id=&quot;10017&quot;&gt;&lt;property id=&quot;20148&quot; value=&quot;5&quot;/&gt;&lt;property id=&quot;20300&quot; value=&quot;Slide 14&quot;/&gt;&lt;property id=&quot;20307&quot; value=&quot;268&quot;/&gt;&lt;/object&gt;&lt;object type=&quot;3&quot; unique_id=&quot;10018&quot;&gt;&lt;property id=&quot;20148&quot; value=&quot;5&quot;/&gt;&lt;property id=&quot;20300&quot; value=&quot;Slide 15&quot;/&gt;&lt;property id=&quot;20307&quot; value=&quot;273&quot;/&gt;&lt;/object&gt;&lt;object type=&quot;3&quot; unique_id=&quot;10019&quot;&gt;&lt;property id=&quot;20148&quot; value=&quot;5&quot;/&gt;&lt;property id=&quot;20300&quot; value=&quot;Slide 16 - &amp;quot;Những việc không nên làm&amp;quot;&quot;/&gt;&lt;property id=&quot;20307&quot; value=&quot;275&quot;/&gt;&lt;/object&gt;&lt;object type=&quot;3&quot; unique_id=&quot;10020&quot;&gt;&lt;property id=&quot;20148&quot; value=&quot;5&quot;/&gt;&lt;property id=&quot;20300&quot; value=&quot;Slide 17&quot;/&gt;&lt;property id=&quot;20307&quot; value=&quot;270&quot;/&gt;&lt;/object&gt;&lt;object type=&quot;3&quot; unique_id=&quot;10021&quot;&gt;&lt;property id=&quot;20148&quot; value=&quot;5&quot;/&gt;&lt;property id=&quot;20300&quot; value=&quot;Slide 18&quot;/&gt;&lt;property id=&quot;20307&quot; value=&quot;272&quot;/&gt;&lt;/object&gt;&lt;object type=&quot;3&quot; unique_id=&quot;10022&quot;&gt;&lt;property id=&quot;20148&quot; value=&quot;5&quot;/&gt;&lt;property id=&quot;20300&quot; value=&quot;Slide 19 - &amp;quot;Xin cảm ơn và hẹn gặp lại!!!&amp;quot;&quot;/&gt;&lt;property id=&quot;20307&quot; value=&quot;276&quot;/&gt;&lt;/object&gt;&lt;/object&gt;&lt;/object&gt;&lt;/database&gt;"/>
  <p:tag name="SECTOMILLISECCONVERTED" val="1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257</TotalTime>
  <Words>100</Words>
  <Application>Microsoft Office PowerPoint</Application>
  <PresentationFormat>On-screen Show (16:9)</PresentationFormat>
  <Paragraphs>16</Paragraphs>
  <Slides>19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Flow</vt:lpstr>
      <vt:lpstr>  </vt:lpstr>
      <vt:lpstr>Lợi ích của nước trong cuộc sống?</vt:lpstr>
      <vt:lpstr>PowerPoint Presentation</vt:lpstr>
      <vt:lpstr>PowerPoint Presentation</vt:lpstr>
      <vt:lpstr>PowerPoint Presentation</vt:lpstr>
      <vt:lpstr>PowerPoint Presentation</vt:lpstr>
      <vt:lpstr>Nếu không có nước điều gì  sẽ xảy ra?</vt:lpstr>
      <vt:lpstr>PowerPoint Presentation</vt:lpstr>
      <vt:lpstr>PowerPoint Presentation</vt:lpstr>
      <vt:lpstr>PowerPoint Presentation</vt:lpstr>
      <vt:lpstr>Con đã làm gì để tiết kiệm nước?</vt:lpstr>
      <vt:lpstr>Những việc nên làm</vt:lpstr>
      <vt:lpstr>Vặn nhỏ nước khi rửa tay</vt:lpstr>
      <vt:lpstr>PowerPoint Presentation</vt:lpstr>
      <vt:lpstr>PowerPoint Presentation</vt:lpstr>
      <vt:lpstr>Những việc không nên làm</vt:lpstr>
      <vt:lpstr>PowerPoint Presentation</vt:lpstr>
      <vt:lpstr>PowerPoint Presentation</vt:lpstr>
      <vt:lpstr>Xin cảm ơn và hẹn gặp lại!!!</vt:lpstr>
    </vt:vector>
  </TitlesOfParts>
  <Company>Grizli777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Admin</dc:creator>
  <cp:lastModifiedBy>Admin</cp:lastModifiedBy>
  <cp:revision>49</cp:revision>
  <dcterms:created xsi:type="dcterms:W3CDTF">2018-05-03T02:03:27Z</dcterms:created>
  <dcterms:modified xsi:type="dcterms:W3CDTF">2021-04-09T03:41:01Z</dcterms:modified>
</cp:coreProperties>
</file>