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6" r:id="rId4"/>
  </p:sldMasterIdLst>
  <p:sldIdLst>
    <p:sldId id="256" r:id="rId5"/>
    <p:sldId id="258" r:id="rId6"/>
    <p:sldId id="262" r:id="rId7"/>
    <p:sldId id="261" r:id="rId8"/>
    <p:sldId id="263" r:id="rId9"/>
    <p:sldId id="265" r:id="rId10"/>
  </p:sldIdLst>
  <p:sldSz cx="9144000" cy="5143500" type="screen16x9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45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7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A1FE-16B3-4F1E-9D69-E5725A1E6ABA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DEBA-9F7B-4A83-B924-1CBBB4DF1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58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A1FE-16B3-4F1E-9D69-E5725A1E6ABA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DEBA-9F7B-4A83-B924-1CBBB4DF1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42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A1FE-16B3-4F1E-9D69-E5725A1E6ABA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DEBA-9F7B-4A83-B924-1CBBB4DF1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083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8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C9961-4605-4151-A6E0-F47338D8A2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474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DE992-49CF-4A7F-B8CC-753B179FDE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752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26D87-5FEC-4D42-A43D-248C29E4CD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924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91442-370C-4931-87BE-86FC86B858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553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7A8FE-37B1-4B4A-B9A6-DA8E4B97DD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8506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29440-72FE-4A10-A570-A7F5597F16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604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65959-FF5A-4C27-B96B-37F3E2C585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2786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67D1E-C42D-49A2-8C7F-4FBC9B807B8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217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A1FE-16B3-4F1E-9D69-E5725A1E6ABA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DEBA-9F7B-4A83-B924-1CBBB4DF1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0532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2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C0BFA-C45C-424D-871E-13BE1510A1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1550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3B2E0-116B-44A0-A49A-56196F106F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55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D2CA3-ECAD-467A-8776-424F5A04A2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6972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E40CE-FC0B-4D63-9E30-2F90811EBD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421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7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C9961-4605-4151-A6E0-F47338D8A2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5183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DE992-49CF-4A7F-B8CC-753B179FDE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4076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26D87-5FEC-4D42-A43D-248C29E4CD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4570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91442-370C-4931-87BE-86FC86B858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563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7A8FE-37B1-4B4A-B9A6-DA8E4B97DD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8023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29440-72FE-4A10-A570-A7F5597F16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033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A1FE-16B3-4F1E-9D69-E5725A1E6ABA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DEBA-9F7B-4A83-B924-1CBBB4DF1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6568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65959-FF5A-4C27-B96B-37F3E2C585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3299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6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67D1E-C42D-49A2-8C7F-4FBC9B807B8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2332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C0BFA-C45C-424D-871E-13BE1510A1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7399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3B2E0-116B-44A0-A49A-56196F106F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927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D2CA3-ECAD-467A-8776-424F5A04A2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981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E40CE-FC0B-4D63-9E30-2F90811EBD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2288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C9961-4605-4151-A6E0-F47338D8A2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8842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DE992-49CF-4A7F-B8CC-753B179FDE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1030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26D87-5FEC-4D42-A43D-248C29E4CD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0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91442-370C-4931-87BE-86FC86B858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852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A1FE-16B3-4F1E-9D69-E5725A1E6ABA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DEBA-9F7B-4A83-B924-1CBBB4DF1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2880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7A8FE-37B1-4B4A-B9A6-DA8E4B97DD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7335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29440-72FE-4A10-A570-A7F5597F16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56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65959-FF5A-4C27-B96B-37F3E2C585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2472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1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67D1E-C42D-49A2-8C7F-4FBC9B807B8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3584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C0BFA-C45C-424D-871E-13BE1510A1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1592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3B2E0-116B-44A0-A49A-56196F106F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6293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D2CA3-ECAD-467A-8776-424F5A04A2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8386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E40CE-FC0B-4D63-9E30-2F90811EBD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787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A1FE-16B3-4F1E-9D69-E5725A1E6ABA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DEBA-9F7B-4A83-B924-1CBBB4DF1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443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A1FE-16B3-4F1E-9D69-E5725A1E6ABA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DEBA-9F7B-4A83-B924-1CBBB4DF1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153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A1FE-16B3-4F1E-9D69-E5725A1E6ABA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DEBA-9F7B-4A83-B924-1CBBB4DF1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734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6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A1FE-16B3-4F1E-9D69-E5725A1E6ABA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DEBA-9F7B-4A83-B924-1CBBB4DF1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288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A1FE-16B3-4F1E-9D69-E5725A1E6ABA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DEBA-9F7B-4A83-B924-1CBBB4DF1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376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AA1FE-16B3-4F1E-9D69-E5725A1E6ABA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1DEBA-9F7B-4A83-B924-1CBBB4DF1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620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9"/>
            <a:ext cx="8229600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22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22"/>
            <a:ext cx="2895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22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3AE9D1-D6F0-4354-8241-B78C7F10EC3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625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8"/>
            <a:ext cx="8229600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21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21"/>
            <a:ext cx="2895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21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3AE9D1-D6F0-4354-8241-B78C7F10EC3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196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5"/>
            <a:ext cx="8229600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8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8"/>
            <a:ext cx="2895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8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3AE9D1-D6F0-4354-8241-B78C7F10EC3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003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slideLayout" Target="../slideLayouts/slideLayout42.xml"/><Relationship Id="rId7" Type="http://schemas.openxmlformats.org/officeDocument/2006/relationships/image" Target="../media/image11.wm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5" Type="http://schemas.openxmlformats.org/officeDocument/2006/relationships/image" Target="../media/image9.gif"/><Relationship Id="rId10" Type="http://schemas.openxmlformats.org/officeDocument/2006/relationships/image" Target="../media/image14.gif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0" y="-19"/>
            <a:chExt cx="5760" cy="4377"/>
          </a:xfrm>
        </p:grpSpPr>
        <p:pic>
          <p:nvPicPr>
            <p:cNvPr id="5" name="Picture 15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6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7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8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1143000" y="389255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HỒNG TIẾN</a:t>
            </a:r>
            <a:endParaRPr 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975515"/>
            <a:ext cx="734060" cy="706431"/>
          </a:xfrm>
          <a:prstGeom prst="ellipse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69963" y="1933536"/>
            <a:ext cx="74326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  <a:endParaRPr lang="en-US" sz="20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QUEN VỚI TOÁN </a:t>
            </a: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Đề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 </a:t>
            </a:r>
            <a:r>
              <a:rPr lang="en-US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Lứa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 giáo lớn (5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tuổi)</a:t>
            </a:r>
            <a:endParaRPr lang="en-US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Người dạy: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Phan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65275" y="4114800"/>
            <a:ext cx="6013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 học 2020-2021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20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HUONG NGUYEN\Downloads\received_123908317948300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54" y="1401544"/>
            <a:ext cx="994496" cy="142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PHUONG NGUYEN\Downloads\received_1239083172816338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07893" y="3332808"/>
            <a:ext cx="968373" cy="99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PHUONG NGUYEN\Downloads\received_123908317948300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067" y="1432840"/>
            <a:ext cx="994496" cy="142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PHUONG NGUYEN\Downloads\received_123908317948300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907" y="1432840"/>
            <a:ext cx="994496" cy="142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PHUONG NGUYEN\Downloads\received_123908317948300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815" y="1412428"/>
            <a:ext cx="994496" cy="142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PHUONG NGUYEN\Downloads\received_123908317948300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272" y="1415150"/>
            <a:ext cx="994496" cy="142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PHUONG NGUYEN\Downloads\received_123908317948300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071" y="1393380"/>
            <a:ext cx="994496" cy="142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PHUONG NGUYEN\Downloads\received_123908317948300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039" y="1374330"/>
            <a:ext cx="994496" cy="142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PHUONG NGUYEN\Downloads\received_1239083172816338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624207" y="3320575"/>
            <a:ext cx="968373" cy="99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PHUONG NGUYEN\Downloads\received_1239083172816338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592578" y="3332808"/>
            <a:ext cx="968373" cy="99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PHUONG NGUYEN\Downloads\received_1239083172816338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560955" y="3345394"/>
            <a:ext cx="968373" cy="99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PHUONG NGUYEN\Downloads\received_1239083172816338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529314" y="3314092"/>
            <a:ext cx="968373" cy="99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PHUONG NGUYEN\Downloads\received_1239083172816338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598786" y="3320575"/>
            <a:ext cx="968373" cy="99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Users\PHUONG NGUYEN\Downloads\received_1239083172816338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602429" y="3290659"/>
            <a:ext cx="968373" cy="99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0" y="1229277"/>
            <a:ext cx="1219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5000" b="1" dirty="0" smtClean="0">
                <a:solidFill>
                  <a:srgbClr val="002060"/>
                </a:solidFill>
              </a:rPr>
              <a:t>7</a:t>
            </a:r>
            <a:endParaRPr lang="en-US" sz="15000" b="1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01857" y="2896419"/>
            <a:ext cx="1219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5000" b="1" dirty="0">
                <a:solidFill>
                  <a:srgbClr val="002060"/>
                </a:solidFill>
              </a:rPr>
              <a:t>6</a:t>
            </a:r>
            <a:endParaRPr lang="en-US" sz="15000" b="1" dirty="0"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72267" y="2803079"/>
            <a:ext cx="1219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5000" b="1" dirty="0" smtClean="0">
                <a:solidFill>
                  <a:srgbClr val="002060"/>
                </a:solidFill>
              </a:rPr>
              <a:t>7</a:t>
            </a:r>
            <a:endParaRPr lang="en-US" sz="15000" b="1" dirty="0">
              <a:solidFill>
                <a:srgbClr val="00206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20000" y="2830293"/>
            <a:ext cx="1219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5000" b="1" dirty="0" smtClean="0">
                <a:solidFill>
                  <a:srgbClr val="002060"/>
                </a:solidFill>
              </a:rPr>
              <a:t>7</a:t>
            </a:r>
            <a:endParaRPr lang="en-US" sz="15000" b="1" dirty="0">
              <a:solidFill>
                <a:srgbClr val="00206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65010" y="2930091"/>
            <a:ext cx="1219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5000" b="1" dirty="0" smtClean="0">
                <a:solidFill>
                  <a:srgbClr val="002060"/>
                </a:solidFill>
              </a:rPr>
              <a:t>4</a:t>
            </a:r>
            <a:endParaRPr lang="en-US" sz="15000" b="1" dirty="0">
              <a:solidFill>
                <a:srgbClr val="00206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550699" y="2930091"/>
            <a:ext cx="1219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5000" b="1" dirty="0">
                <a:solidFill>
                  <a:srgbClr val="002060"/>
                </a:solidFill>
              </a:rPr>
              <a:t>5</a:t>
            </a:r>
            <a:endParaRPr lang="en-US" sz="15000" b="1" dirty="0">
              <a:solidFill>
                <a:srgbClr val="00206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620000" y="2896419"/>
            <a:ext cx="1219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5000" b="1" dirty="0" smtClean="0">
                <a:solidFill>
                  <a:srgbClr val="002060"/>
                </a:solidFill>
              </a:rPr>
              <a:t>7</a:t>
            </a:r>
            <a:endParaRPr lang="en-US" sz="15000" b="1" dirty="0">
              <a:solidFill>
                <a:srgbClr val="00206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545401" y="2942678"/>
            <a:ext cx="1219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5000" b="1" dirty="0" smtClean="0">
                <a:solidFill>
                  <a:srgbClr val="002060"/>
                </a:solidFill>
              </a:rPr>
              <a:t>3</a:t>
            </a:r>
            <a:endParaRPr lang="en-US" sz="15000" b="1" dirty="0">
              <a:solidFill>
                <a:srgbClr val="002060"/>
              </a:solidFill>
            </a:endParaRPr>
          </a:p>
        </p:txBody>
      </p:sp>
      <p:pic>
        <p:nvPicPr>
          <p:cNvPr id="49" name="Picture 35" descr="ne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495800"/>
            <a:ext cx="18954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35" descr="ne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107" y="4517572"/>
            <a:ext cx="18954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95" descr="hoa tim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13869">
            <a:off x="232298" y="-166307"/>
            <a:ext cx="1089581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96" descr="hoa tim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699" y="0"/>
            <a:ext cx="1593309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7737753" y="2892078"/>
            <a:ext cx="1219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5000" b="1" dirty="0" smtClean="0">
                <a:solidFill>
                  <a:srgbClr val="002060"/>
                </a:solidFill>
              </a:rPr>
              <a:t>7</a:t>
            </a:r>
            <a:endParaRPr lang="en-US" sz="15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89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30" grpId="0"/>
      <p:bldP spid="30" grpId="1"/>
      <p:bldP spid="36" grpId="0"/>
      <p:bldP spid="36" grpId="1"/>
      <p:bldP spid="37" grpId="0"/>
      <p:bldP spid="37" grpId="1"/>
      <p:bldP spid="29" grpId="0"/>
      <p:bldP spid="2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2"/>
          <p:cNvSpPr>
            <a:spLocks noChangeArrowheads="1" noChangeShapeType="1" noTextEdit="1"/>
          </p:cNvSpPr>
          <p:nvPr/>
        </p:nvSpPr>
        <p:spPr bwMode="auto">
          <a:xfrm>
            <a:off x="1143000" y="685800"/>
            <a:ext cx="6248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Trò chơi</a:t>
            </a:r>
            <a:endParaRPr lang="en-US" sz="3600" kern="10" dirty="0" smtClean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5" name="WordArt 3"/>
          <p:cNvSpPr>
            <a:spLocks noChangeArrowheads="1" noChangeShapeType="1" noTextEdit="1"/>
          </p:cNvSpPr>
          <p:nvPr/>
        </p:nvSpPr>
        <p:spPr bwMode="auto">
          <a:xfrm>
            <a:off x="914400" y="1828800"/>
            <a:ext cx="7848600" cy="1828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TAI AI TINH</a:t>
            </a:r>
            <a:endParaRPr lang="en-US" sz="3600" kern="10" dirty="0" smtClean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244" name="Group 14"/>
          <p:cNvGrpSpPr>
            <a:grpSpLocks/>
          </p:cNvGrpSpPr>
          <p:nvPr/>
        </p:nvGrpSpPr>
        <p:grpSpPr bwMode="auto">
          <a:xfrm>
            <a:off x="0" y="0"/>
            <a:ext cx="9144000" cy="5189538"/>
            <a:chOff x="0" y="-19"/>
            <a:chExt cx="5760" cy="4377"/>
          </a:xfrm>
        </p:grpSpPr>
        <p:pic>
          <p:nvPicPr>
            <p:cNvPr id="10245" name="Picture 15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6" name="Picture 16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7" name="Picture 17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8" name="Picture 18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94118675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838200" y="1257314"/>
            <a:ext cx="7239000" cy="2354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6600" b="1" dirty="0" err="1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66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err="1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endParaRPr lang="en-US" sz="6600" b="1" dirty="0" smtClean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5400" b="1" i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5400" b="1" i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  <a:r>
              <a:rPr lang="vi-VN" sz="5400" b="1" i="1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i="1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CỬA BÍ MẬT</a:t>
            </a:r>
            <a:r>
              <a:rPr lang="vi-VN" sz="5400" b="1" i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’’</a:t>
            </a:r>
            <a:endParaRPr lang="en-US" sz="5400" b="1" i="1" dirty="0" smtClean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62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Bkg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 descr="julmand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3100"/>
            <a:ext cx="152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girl_ngonghinh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400300"/>
            <a:ext cx="1447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4876800" y="0"/>
            <a:ext cx="1219200" cy="342900"/>
          </a:xfrm>
          <a:prstGeom prst="cloudCallout">
            <a:avLst>
              <a:gd name="adj1" fmla="val -36199"/>
              <a:gd name="adj2" fmla="val 52431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.VnAvant" pitchFamily="34" charset="0"/>
            </a:endParaRPr>
          </a:p>
        </p:txBody>
      </p:sp>
      <p:pic>
        <p:nvPicPr>
          <p:cNvPr id="13318" name="Picture 6" descr="Flowers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2" y="3771900"/>
            <a:ext cx="7969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 descr="Flowers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714752"/>
            <a:ext cx="1447800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sl1136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2573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 descr="apen06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428750"/>
            <a:ext cx="1143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0" descr="bijen01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83357" flipH="1">
            <a:off x="7315200" y="0"/>
            <a:ext cx="16383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1" descr="bijen01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5954">
            <a:off x="5791200" y="0"/>
            <a:ext cx="15208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4" name="WordArt 12"/>
          <p:cNvSpPr>
            <a:spLocks noChangeArrowheads="1" noChangeShapeType="1" noTextEdit="1"/>
          </p:cNvSpPr>
          <p:nvPr/>
        </p:nvSpPr>
        <p:spPr bwMode="auto">
          <a:xfrm>
            <a:off x="228600" y="628650"/>
            <a:ext cx="8686800" cy="8001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kern="10" dirty="0" err="1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FF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204781" dir="16627501" sy="50000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2000" b="1" kern="10" dirty="0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FF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204781" dir="16627501" sy="50000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10" dirty="0" err="1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FF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204781" dir="16627501" sy="50000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2000" b="1" kern="10" dirty="0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FF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204781" dir="16627501" sy="50000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10" dirty="0" err="1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FF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204781" dir="16627501" sy="50000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b="1" kern="10" dirty="0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FF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204781" dir="16627501" sy="50000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10" dirty="0" err="1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FF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204781" dir="16627501" sy="50000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000" b="1" kern="10" dirty="0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FF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204781" dir="16627501" sy="50000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3565" name="WordArt 13"/>
          <p:cNvSpPr>
            <a:spLocks noChangeArrowheads="1" noChangeShapeType="1" noTextEdit="1"/>
          </p:cNvSpPr>
          <p:nvPr/>
        </p:nvSpPr>
        <p:spPr bwMode="auto">
          <a:xfrm>
            <a:off x="1752600" y="1543056"/>
            <a:ext cx="6324600" cy="614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kern="10" dirty="0" err="1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63500" dir="19387806" algn="ctr" rotWithShape="0">
                    <a:srgbClr val="00000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Dồi</a:t>
            </a:r>
            <a:r>
              <a:rPr lang="en-US" sz="2000" b="1" kern="10" dirty="0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63500" dir="19387806" algn="ctr" rotWithShape="0">
                    <a:srgbClr val="00000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10" dirty="0" err="1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63500" dir="19387806" algn="ctr" rotWithShape="0">
                    <a:srgbClr val="00000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dào</a:t>
            </a:r>
            <a:r>
              <a:rPr lang="en-US" sz="2000" b="1" kern="10" dirty="0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63500" dir="19387806" algn="ctr" rotWithShape="0">
                    <a:srgbClr val="00000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10" dirty="0" err="1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63500" dir="19387806" algn="ctr" rotWithShape="0">
                    <a:srgbClr val="00000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2000" b="1" kern="10" dirty="0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63500" dir="19387806" algn="ctr" rotWithShape="0">
                    <a:srgbClr val="00000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10" dirty="0" err="1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63500" dir="19387806" algn="ctr" rotWithShape="0">
                    <a:srgbClr val="00000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khỏe</a:t>
            </a:r>
            <a:r>
              <a:rPr lang="en-US" sz="2000" b="1" kern="10" dirty="0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63500" dir="19387806" algn="ctr" rotWithShape="0">
                    <a:srgbClr val="00000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3566" name="WordArt 14"/>
          <p:cNvSpPr>
            <a:spLocks noChangeArrowheads="1" noChangeShapeType="1" noTextEdit="1"/>
          </p:cNvSpPr>
          <p:nvPr/>
        </p:nvSpPr>
        <p:spPr bwMode="auto">
          <a:xfrm>
            <a:off x="589128" y="2490400"/>
            <a:ext cx="6400800" cy="9144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kern="10" dirty="0" err="1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FF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204781" dir="16627501" sy="50000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2000" b="1" kern="10" dirty="0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FF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204781" dir="16627501" sy="50000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10" dirty="0" err="1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FF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204781" dir="16627501" sy="50000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b="1" kern="10" dirty="0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FF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204781" dir="16627501" sy="50000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10" dirty="0" err="1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FF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204781" dir="16627501" sy="50000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endParaRPr lang="en-US" sz="2000" b="1" kern="10" dirty="0" smtClean="0">
              <a:ln w="12700">
                <a:solidFill>
                  <a:srgbClr val="FF33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0000"/>
                  </a:gs>
                  <a:gs pos="50000">
                    <a:srgbClr val="FFFF00"/>
                  </a:gs>
                  <a:gs pos="100000">
                    <a:srgbClr val="FF0000"/>
                  </a:gs>
                </a:gsLst>
                <a:lin ang="5400000" scaled="1"/>
              </a:gradFill>
              <a:effectLst>
                <a:outerShdw dist="204781" dir="16627501" sy="50000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67" name="WordArt 15"/>
          <p:cNvSpPr>
            <a:spLocks noChangeArrowheads="1" noChangeShapeType="1" noTextEdit="1"/>
          </p:cNvSpPr>
          <p:nvPr/>
        </p:nvSpPr>
        <p:spPr bwMode="auto">
          <a:xfrm>
            <a:off x="114300" y="3693425"/>
            <a:ext cx="89916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kern="10" dirty="0" err="1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63500" dir="19387806" algn="ctr" rotWithShape="0">
                    <a:srgbClr val="00000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000" b="1" kern="10" dirty="0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63500" dir="19387806" algn="ctr" rotWithShape="0">
                    <a:srgbClr val="00000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10" dirty="0" err="1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63500" dir="19387806" algn="ctr" rotWithShape="0">
                    <a:srgbClr val="00000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ngoan</a:t>
            </a:r>
            <a:r>
              <a:rPr lang="en-US" sz="2000" b="1" kern="10" dirty="0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63500" dir="19387806" algn="ctr" rotWithShape="0">
                    <a:srgbClr val="00000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10" dirty="0" err="1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63500" dir="19387806" algn="ctr" rotWithShape="0">
                    <a:srgbClr val="00000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b="1" kern="10" dirty="0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63500" dir="19387806" algn="ctr" rotWithShape="0">
                    <a:srgbClr val="00000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10" dirty="0" err="1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63500" dir="19387806" algn="ctr" rotWithShape="0">
                    <a:srgbClr val="00000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giỏi</a:t>
            </a:r>
            <a:endParaRPr lang="en-US" sz="2000" b="1" kern="10" dirty="0" smtClean="0">
              <a:ln w="12700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63500" dir="19387806" algn="ctr" rotWithShape="0">
                  <a:srgbClr val="000000">
                    <a:alpha val="79999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28" name="Picture 16" descr="bijen01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5954">
            <a:off x="685812" y="-171450"/>
            <a:ext cx="15208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588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5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60"/>
                </p:tgtEl>
              </p:cMediaNode>
            </p:audio>
          </p:childTnLst>
        </p:cTn>
      </p:par>
    </p:tnLst>
    <p:bldLst>
      <p:bldP spid="23564" grpId="0" animBg="1"/>
      <p:bldP spid="23565" grpId="0" animBg="1"/>
      <p:bldP spid="23565" grpId="1" animBg="1"/>
      <p:bldP spid="23566" grpId="0" animBg="1"/>
      <p:bldP spid="23567" grpId="0" animBg="1"/>
      <p:bldP spid="2356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0"/>
            <a:ext cx="9144000" cy="5189538"/>
            <a:chOff x="0" y="-19"/>
            <a:chExt cx="5760" cy="4377"/>
          </a:xfrm>
        </p:grpSpPr>
        <p:pic>
          <p:nvPicPr>
            <p:cNvPr id="3" name="Picture 15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16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7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8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angle 6"/>
          <p:cNvSpPr/>
          <p:nvPr/>
        </p:nvSpPr>
        <p:spPr>
          <a:xfrm>
            <a:off x="581073" y="1609919"/>
            <a:ext cx="83534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5400" b="1" i="1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5400" b="1" i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i="1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5400" b="1" i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5400" b="1" i="1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5400" b="1" i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i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vi-VN" sz="5400" b="1" i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5400" b="1" i="1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iết</a:t>
            </a:r>
            <a:r>
              <a:rPr lang="en-US" sz="5400" b="1" i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5400" b="1" i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5400" b="1" i="1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5400" b="1" i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i="1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5400" b="1" i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A6 </a:t>
            </a:r>
            <a:r>
              <a:rPr lang="en-US" sz="5400" b="1" i="1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5400" b="1" i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i="1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5400" b="1" i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i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 </a:t>
            </a:r>
            <a:r>
              <a:rPr lang="en-US" sz="5400" b="1" i="1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5400" b="1" i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i="1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5400" b="1" i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i="1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thúc</a:t>
            </a:r>
            <a:r>
              <a:rPr lang="en-US" sz="5400" b="1" i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5400" b="1" i="1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16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252&quot;&gt;&lt;object type=&quot;3&quot; unique_id=&quot;10253&quot;&gt;&lt;property id=&quot;20148&quot; value=&quot;5&quot;/&gt;&lt;property id=&quot;20300&quot; value=&quot;Slide 1&quot;/&gt;&lt;property id=&quot;20307&quot; value=&quot;256&quot;/&gt;&lt;/object&gt;&lt;object type=&quot;3&quot; unique_id=&quot;10254&quot;&gt;&lt;property id=&quot;20148&quot; value=&quot;5&quot;/&gt;&lt;property id=&quot;20300&quot; value=&quot;Slide 2&quot;/&gt;&lt;property id=&quot;20307&quot; value=&quot;257&quot;/&gt;&lt;/object&gt;&lt;object type=&quot;3&quot; unique_id=&quot;10255&quot;&gt;&lt;property id=&quot;20148&quot; value=&quot;5&quot;/&gt;&lt;property id=&quot;20300&quot; value=&quot;Slide 3&quot;/&gt;&lt;property id=&quot;20307&quot; value=&quot;258&quot;/&gt;&lt;/object&gt;&lt;object type=&quot;3&quot; unique_id=&quot;10256&quot;&gt;&lt;property id=&quot;20148&quot; value=&quot;5&quot;/&gt;&lt;property id=&quot;20300&quot; value=&quot;Slide 4&quot;/&gt;&lt;property id=&quot;20307&quot; value=&quot;262&quot;/&gt;&lt;/object&gt;&lt;object type=&quot;3&quot; unique_id=&quot;10257&quot;&gt;&lt;property id=&quot;20148&quot; value=&quot;5&quot;/&gt;&lt;property id=&quot;20300&quot; value=&quot;Slide 5&quot;/&gt;&lt;property id=&quot;20307&quot; value=&quot;261&quot;/&gt;&lt;/object&gt;&lt;object type=&quot;3&quot; unique_id=&quot;10258&quot;&gt;&lt;property id=&quot;20148&quot; value=&quot;5&quot;/&gt;&lt;property id=&quot;20300&quot; value=&quot;Slide 6&quot;/&gt;&lt;property id=&quot;20307&quot; value=&quot;263&quot;/&gt;&lt;/object&gt;&lt;object type=&quot;3&quot; unique_id=&quot;10259&quot;&gt;&lt;property id=&quot;20148&quot; value=&quot;5&quot;/&gt;&lt;property id=&quot;20300&quot; value=&quot;Slide 7&quot;/&gt;&lt;property id=&quot;20307&quot; value=&quot;265&quot;/&gt;&lt;/object&gt;&lt;/object&gt;&lt;object type=&quot;8&quot; unique_id=&quot;10268&quot;&gt;&lt;/object&gt;&lt;/object&gt;&lt;/database&gt;"/>
  <p:tag name="MMPROD_NEXTUNIQUEID" val="10013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81</Words>
  <Application>Microsoft Office PowerPoint</Application>
  <PresentationFormat>On-screen Show (16:9)</PresentationFormat>
  <Paragraphs>27</Paragraphs>
  <Slides>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Office Theme</vt:lpstr>
      <vt:lpstr>Default Design</vt:lpstr>
      <vt:lpstr>1_Default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by adguard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PHUONG NGUYEN</dc:creator>
  <cp:lastModifiedBy>Admin</cp:lastModifiedBy>
  <cp:revision>44</cp:revision>
  <dcterms:created xsi:type="dcterms:W3CDTF">2016-10-28T13:49:12Z</dcterms:created>
  <dcterms:modified xsi:type="dcterms:W3CDTF">2021-03-20T07:37:08Z</dcterms:modified>
</cp:coreProperties>
</file>