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91" r:id="rId3"/>
    <p:sldId id="283" r:id="rId4"/>
    <p:sldId id="259" r:id="rId5"/>
    <p:sldId id="261" r:id="rId6"/>
    <p:sldId id="275" r:id="rId7"/>
    <p:sldId id="263" r:id="rId8"/>
    <p:sldId id="264" r:id="rId9"/>
    <p:sldId id="265" r:id="rId10"/>
    <p:sldId id="273" r:id="rId11"/>
    <p:sldId id="267" r:id="rId12"/>
    <p:sldId id="272" r:id="rId13"/>
    <p:sldId id="276" r:id="rId14"/>
    <p:sldId id="284" r:id="rId15"/>
    <p:sldId id="285" r:id="rId16"/>
    <p:sldId id="286" r:id="rId17"/>
    <p:sldId id="287" r:id="rId18"/>
    <p:sldId id="281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CC00"/>
    <a:srgbClr val="FF0066"/>
    <a:srgbClr val="AC0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69" autoAdjust="0"/>
  </p:normalViewPr>
  <p:slideViewPr>
    <p:cSldViewPr>
      <p:cViewPr>
        <p:scale>
          <a:sx n="62" d="100"/>
          <a:sy n="62" d="100"/>
        </p:scale>
        <p:origin x="-2184" y="-9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2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33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94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3B8-D4AB-42EF-B459-6AC145DA3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92FF-97ED-44C1-89BD-072CEBC09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871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3B8-D4AB-42EF-B459-6AC145DA3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92FF-97ED-44C1-89BD-072CEBC09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016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3B8-D4AB-42EF-B459-6AC145DA3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92FF-97ED-44C1-89BD-072CEBC09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208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3B8-D4AB-42EF-B459-6AC145DA3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92FF-97ED-44C1-89BD-072CEBC09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695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3B8-D4AB-42EF-B459-6AC145DA3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92FF-97ED-44C1-89BD-072CEBC09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424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3B8-D4AB-42EF-B459-6AC145DA3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92FF-97ED-44C1-89BD-072CEBC09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09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3B8-D4AB-42EF-B459-6AC145DA3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92FF-97ED-44C1-89BD-072CEBC09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944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3B8-D4AB-42EF-B459-6AC145DA3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92FF-97ED-44C1-89BD-072CEBC09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04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80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3B8-D4AB-42EF-B459-6AC145DA3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92FF-97ED-44C1-89BD-072CEBC09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214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3B8-D4AB-42EF-B459-6AC145DA3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92FF-97ED-44C1-89BD-072CEBC09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679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8E3B8-D4AB-42EF-B459-6AC145DA3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92FF-97ED-44C1-89BD-072CEBC09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239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8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88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11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59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9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59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4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719A6-427B-440D-BEBC-F5E435B6FCFF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8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8E3B8-D4AB-42EF-B459-6AC145DA3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92FF-97ED-44C1-89BD-072CEBC090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02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4510" y="167397"/>
            <a:ext cx="6012180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HỒNG TIẾN</a:t>
            </a:r>
          </a:p>
          <a:p>
            <a:pPr algn="ctr"/>
            <a:endParaRPr lang="en-US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SKY\Downloads\logo mn hong tien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478" y="720090"/>
            <a:ext cx="876728" cy="83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29053" y="3600451"/>
            <a:ext cx="34289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99612" y="4730235"/>
            <a:ext cx="250987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2020-2021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4510" y="1684542"/>
            <a:ext cx="5920740" cy="205440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Lĩnh vực phát triển </a:t>
            </a:r>
            <a:r>
              <a:rPr lang="en-US" sz="21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ngôn ngữ</a:t>
            </a:r>
            <a:endParaRPr lang="en-US" sz="21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1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QUEN </a:t>
            </a:r>
            <a:r>
              <a:rPr lang="en-US" sz="21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 CÁI</a:t>
            </a:r>
            <a:endParaRPr lang="en-US" sz="21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5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 tài: </a:t>
            </a:r>
            <a:r>
              <a:rPr lang="en-US" sz="1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 quen chữ cái g-y</a:t>
            </a:r>
            <a:endParaRPr lang="en-US" sz="1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Lứa tuổi: Mẫu giáo lớn (5-6 tuổi)</a:t>
            </a:r>
          </a:p>
          <a:p>
            <a:r>
              <a:rPr lang="en-US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Người dạy: Nguyễn Thị Bích Hạnh</a:t>
            </a:r>
          </a:p>
          <a:p>
            <a:endParaRPr lang="en-US" sz="1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tap_dem_nhac_thieu_nhi_-96535711571065466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4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095" y="459649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3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15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29000" y="15042"/>
            <a:ext cx="3429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7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Y</a:t>
            </a:r>
          </a:p>
        </p:txBody>
      </p:sp>
      <p:sp>
        <p:nvSpPr>
          <p:cNvPr id="6" name="Rectangle 5"/>
          <p:cNvSpPr/>
          <p:nvPr/>
        </p:nvSpPr>
        <p:spPr>
          <a:xfrm>
            <a:off x="6400800" y="1600202"/>
            <a:ext cx="2231701" cy="4508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7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y</a:t>
            </a:r>
          </a:p>
        </p:txBody>
      </p:sp>
      <p:pic>
        <p:nvPicPr>
          <p:cNvPr id="4098" name="Picture 2" descr="E:\BGĐT\LQCC g, y\tải xuố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7596"/>
            <a:ext cx="2819400" cy="197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94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65683" y="32216"/>
            <a:ext cx="30043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So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s¸nh</a:t>
            </a:r>
            <a:endParaRPr lang="en-US" sz="6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2" y="914400"/>
            <a:ext cx="2879314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8802" y="787551"/>
            <a:ext cx="2638864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71230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GĐT\LQCC b d đ\66558PIC7m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0653" y="2"/>
            <a:ext cx="72426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TC1 : “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xem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ai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nhanh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”</a:t>
            </a:r>
            <a:endParaRPr lang="en-US" sz="44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" name="EmYeuCayXanhBeat-VA-477684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343150"/>
            <a:ext cx="609600" cy="457200"/>
          </a:xfrm>
          <a:prstGeom prst="rect">
            <a:avLst/>
          </a:prstGeom>
        </p:spPr>
      </p:pic>
      <p:pic>
        <p:nvPicPr>
          <p:cNvPr id="3" name="Nhạc TCVĐ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3138" y="42862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1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23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34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2911" y="2834595"/>
            <a:ext cx="59981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Trêi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n¾ng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2455" y="3974759"/>
            <a:ext cx="64774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Trêi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n¾n</a:t>
            </a:r>
            <a:r>
              <a:rPr lang="en-US" sz="9600" b="1" dirty="0" smtClean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…</a:t>
            </a:r>
            <a:endParaRPr lang="en-US" sz="9600" b="1" dirty="0">
              <a:solidFill>
                <a:srgbClr val="0000CC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04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42867" y="3028950"/>
            <a:ext cx="44230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Giã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b·o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" y="0"/>
            <a:ext cx="9109881" cy="3028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05813" y="3966255"/>
            <a:ext cx="46971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smtClean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…</a:t>
            </a: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iã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b·o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0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5" y="0"/>
            <a:ext cx="9115567" cy="285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7056" y="2857500"/>
            <a:ext cx="53383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Tµu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thñy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3745" y="3988307"/>
            <a:ext cx="58849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Tµu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thñ</a:t>
            </a:r>
            <a:r>
              <a:rPr lang="en-US" sz="9600" b="1" dirty="0" smtClean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…</a:t>
            </a:r>
            <a:endParaRPr lang="en-US" sz="9600" b="1" dirty="0">
              <a:solidFill>
                <a:srgbClr val="0000CC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09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" y="1"/>
            <a:ext cx="9145137" cy="2857500"/>
          </a:xfrm>
        </p:spPr>
      </p:pic>
      <p:sp>
        <p:nvSpPr>
          <p:cNvPr id="5" name="TextBox 4"/>
          <p:cNvSpPr txBox="1"/>
          <p:nvPr/>
        </p:nvSpPr>
        <p:spPr>
          <a:xfrm>
            <a:off x="290011" y="2857500"/>
            <a:ext cx="85924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ThuyÒn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thóng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22947" y="3959431"/>
            <a:ext cx="96183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Thu</a:t>
            </a:r>
            <a:r>
              <a:rPr lang="en-US" sz="9600" b="1" dirty="0" smtClean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…</a:t>
            </a: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Òn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thón</a:t>
            </a:r>
            <a:r>
              <a:rPr lang="en-US" sz="9600" b="1" dirty="0" smtClean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…</a:t>
            </a:r>
            <a:endParaRPr lang="en-US" sz="9600" b="1" dirty="0">
              <a:solidFill>
                <a:srgbClr val="0000CC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16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7040" y="2"/>
            <a:ext cx="8109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TC2 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: “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xem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®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éi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nµo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giái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”</a:t>
            </a:r>
            <a:endParaRPr lang="en-US" sz="44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5" name="TCVĐ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196" y="8572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7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781" y="230834"/>
            <a:ext cx="9169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vồng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Hiện tượng cầu vồ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800100"/>
            <a:ext cx="81534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9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3807" y="3775412"/>
            <a:ext cx="706796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CÇu </a:t>
            </a:r>
            <a:r>
              <a:rPr lang="en-US" sz="115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vång</a:t>
            </a:r>
            <a:endParaRPr lang="en-US" sz="115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10852" y="3763892"/>
            <a:ext cx="127150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©</a:t>
            </a:r>
            <a:endParaRPr lang="en-US" sz="115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81602" y="3785648"/>
            <a:ext cx="108555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ồ</a:t>
            </a:r>
            <a:endParaRPr lang="en-US" sz="115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8000" y="3775412"/>
            <a:ext cx="108555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</a:t>
            </a:r>
            <a:endParaRPr lang="en-US" sz="115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" y="0"/>
            <a:ext cx="9147412" cy="37638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50507" y="3779678"/>
            <a:ext cx="108555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n</a:t>
            </a:r>
            <a:endParaRPr lang="en-US" sz="115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5939" y="3783942"/>
            <a:ext cx="124906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</a:t>
            </a:r>
            <a:endParaRPr lang="en-US" sz="115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5834" y="3785648"/>
            <a:ext cx="108555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66356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/>
      <p:bldP spid="16" grpId="0"/>
      <p:bldP spid="12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-1235839"/>
            <a:ext cx="3419526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90997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0" y="-1251079"/>
            <a:ext cx="3419526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  <p:sp>
        <p:nvSpPr>
          <p:cNvPr id="8" name="Oval 7"/>
          <p:cNvSpPr/>
          <p:nvPr/>
        </p:nvSpPr>
        <p:spPr>
          <a:xfrm>
            <a:off x="10025482" y="1714500"/>
            <a:ext cx="304800" cy="2286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350335" y="2914651"/>
            <a:ext cx="304800" cy="20150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8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222 -0.02868 C -0.5276 -0.03909 -0.53559 -0.04117 -0.54462 -0.04464 C -0.55 -0.04672 -0.55434 -0.05019 -0.55955 -0.05273 C -0.57257 -0.05921 -0.58785 -0.06291 -0.60139 -0.06661 C -0.61875 -0.06545 -0.63646 -0.06661 -0.65364 -0.06268 C -0.65729 -0.06175 -0.66042 -0.05805 -0.66406 -0.05666 C -0.66562 -0.05528 -0.66701 -0.05389 -0.66858 -0.05273 C -0.66996 -0.05181 -0.6717 -0.05158 -0.67309 -0.05065 C -0.67917 -0.04603 -0.68507 -0.03978 -0.69097 -0.03469 C -0.69601 -0.0303 -0.7026 -0.01943 -0.70729 -0.01295 C -0.7092 -0.00579 -0.7125 -0.00023 -0.71476 0.00693 C -0.71944 0.02243 -0.72309 0.03885 -0.72674 0.05481 C -0.72743 0.06406 -0.72969 0.07331 -0.72969 0.08256 C -0.72969 0.11147 -0.72378 0.14176 -0.7118 0.16605 C -0.70608 0.19704 -0.69965 0.21346 -0.68489 0.23774 C -0.67969 0.2463 -0.67378 0.25393 -0.66562 0.2574 C -0.65017 0.27914 -0.6217 0.27613 -0.60139 0.28538 C -0.5717 0.28399 -0.56684 0.28862 -0.54774 0.27937 C -0.53542 0.26295 -0.55017 0.28076 -0.53871 0.2715 C -0.52847 0.26318 -0.54392 0.27058 -0.53125 0.26549 C -0.52847 0.26295 -0.525 0.26202 -0.52222 0.25948 C -0.51163 0.24977 -0.52378 0.25578 -0.51337 0.25162 C -0.50833 0.24445 -0.50243 0.23705 -0.49549 0.23358 C -0.49201 0.22918 -0.48837 0.22618 -0.48489 0.22178 C -0.48385 0.21901 -0.48316 0.21623 -0.48194 0.21369 C -0.48055 0.21091 -0.47864 0.2086 -0.47743 0.20582 C -0.47517 0.20051 -0.47465 0.19403 -0.47309 0.18802 C -0.47101 0.17969 -0.46753 0.17252 -0.46562 0.16397 C -0.4618 0.13043 -0.45694 0.09227 -0.47153 0.06267 C -0.47396 0.05064 -0.47778 0.03977 -0.48194 0.02891 C -0.48594 0.0185 -0.48802 0.00555 -0.49549 -0.00093 C -0.49878 -0.01527 -0.51042 -0.02868 -0.52222 -0.02868 Z " pathEditMode="relative" rAng="0" ptsTypes="ffffffffffffffffffffffffffff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18" y="13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503 -0.30805 C -0.50399 -0.28284 -0.50035 -0.25948 -0.49913 -0.23451 C -0.49739 -0.19797 -0.49462 -0.12512 -0.49462 -0.12489 C -0.49566 -0.06684 -0.49288 -0.05389 -0.50069 -0.0118 C -0.50173 0.0074 -0.50469 0.02474 -0.5066 0.04371 C -0.5092 0.06915 -0.5118 0.10153 -0.52309 0.12326 C -0.52795 0.14431 -0.53767 0.15888 -0.55139 0.17091 C -0.5526 0.17206 -0.55312 0.17414 -0.55434 0.17507 C -0.5592 0.179 -0.56684 0.18039 -0.57222 0.18293 C -0.57847 0.19079 -0.57153 0.18339 -0.58125 0.18894 C -0.58576 0.19149 -0.5901 0.19634 -0.59462 0.19889 C -0.60382 0.20398 -0.61319 0.20536 -0.62309 0.20675 C -0.63906 0.21115 -0.64028 0.2123 -0.66476 0.20675 C -0.6684 0.20583 -0.67604 0.19565 -0.67969 0.19288 C -0.68576 0.18825 -0.69392 0.18918 -0.70069 0.18686 C -0.70642 0.17923 -0.71215 0.17067 -0.71996 0.16697 C -0.72048 0.16489 -0.72031 0.16235 -0.72153 0.16096 C -0.72483 0.15657 -0.72847 0.16119 -0.73194 0.15125 " pathEditMode="relative" rAng="0" ptsTypes="fffffffffffffffff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47" y="260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1" y="2039353"/>
            <a:ext cx="1742785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99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  <p:sp>
        <p:nvSpPr>
          <p:cNvPr id="5" name="Rectangle 4"/>
          <p:cNvSpPr/>
          <p:nvPr/>
        </p:nvSpPr>
        <p:spPr>
          <a:xfrm>
            <a:off x="5867402" y="19571"/>
            <a:ext cx="2568332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9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36928"/>
            <a:ext cx="2667000" cy="187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3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0937" y="3762551"/>
            <a:ext cx="65646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M©y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tr</a:t>
            </a:r>
            <a:r>
              <a:rPr lang="en-US" sz="96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¾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ng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69600" y="3743864"/>
            <a:ext cx="109196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©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91423" y="3762551"/>
            <a:ext cx="9364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n</a:t>
            </a:r>
            <a:endParaRPr lang="en-US" sz="9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86526" y="3747576"/>
            <a:ext cx="121058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36"/>
            <a:ext cx="9144000" cy="37641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05400" y="3808014"/>
            <a:ext cx="7575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¾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80397" y="3772313"/>
            <a:ext cx="9364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  <p:sp>
        <p:nvSpPr>
          <p:cNvPr id="6" name="Rectangle 5"/>
          <p:cNvSpPr/>
          <p:nvPr/>
        </p:nvSpPr>
        <p:spPr>
          <a:xfrm>
            <a:off x="3348251" y="3782549"/>
            <a:ext cx="533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y</a:t>
            </a:r>
            <a:endParaRPr lang="en-US" sz="9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36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5" grpId="0"/>
      <p:bldP spid="17" grpId="0"/>
      <p:bldP spid="4" grpId="0"/>
      <p:bldP spid="18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49528" y="0"/>
            <a:ext cx="2638864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68967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408160" y="32216"/>
            <a:ext cx="29193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CÊu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t¹o</a:t>
            </a:r>
            <a:endParaRPr lang="en-US" sz="6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67899" y="171450"/>
            <a:ext cx="3130985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y</a:t>
            </a:r>
          </a:p>
        </p:txBody>
      </p:sp>
      <p:sp>
        <p:nvSpPr>
          <p:cNvPr id="2" name="Oval 1"/>
          <p:cNvSpPr/>
          <p:nvPr/>
        </p:nvSpPr>
        <p:spPr>
          <a:xfrm>
            <a:off x="9296400" y="1714500"/>
            <a:ext cx="304800" cy="2286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9190892" y="1314450"/>
            <a:ext cx="304800" cy="2286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5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666 0.0222 L -0.51666 0.3663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17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688 0.09991 L -0.53855 0.610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100</Words>
  <Application>Microsoft Office PowerPoint</Application>
  <PresentationFormat>On-screen Show (16:9)</PresentationFormat>
  <Paragraphs>46</Paragraphs>
  <Slides>17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Namncbillionaire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117</cp:revision>
  <dcterms:created xsi:type="dcterms:W3CDTF">2018-01-11T16:02:56Z</dcterms:created>
  <dcterms:modified xsi:type="dcterms:W3CDTF">2021-03-20T06:14:50Z</dcterms:modified>
</cp:coreProperties>
</file>