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8"/>
  </p:notesMasterIdLst>
  <p:sldIdLst>
    <p:sldId id="256" r:id="rId2"/>
    <p:sldId id="257" r:id="rId3"/>
    <p:sldId id="284" r:id="rId4"/>
    <p:sldId id="258" r:id="rId5"/>
    <p:sldId id="259" r:id="rId6"/>
    <p:sldId id="287" r:id="rId7"/>
    <p:sldId id="285" r:id="rId8"/>
    <p:sldId id="286" r:id="rId9"/>
    <p:sldId id="288" r:id="rId10"/>
    <p:sldId id="289" r:id="rId11"/>
    <p:sldId id="290" r:id="rId12"/>
    <p:sldId id="291" r:id="rId13"/>
    <p:sldId id="292" r:id="rId14"/>
    <p:sldId id="293" r:id="rId15"/>
    <p:sldId id="294" r:id="rId16"/>
    <p:sldId id="295" r:id="rId17"/>
    <p:sldId id="296" r:id="rId18"/>
    <p:sldId id="260" r:id="rId19"/>
    <p:sldId id="261" r:id="rId20"/>
    <p:sldId id="262" r:id="rId21"/>
    <p:sldId id="263" r:id="rId22"/>
    <p:sldId id="264" r:id="rId23"/>
    <p:sldId id="265" r:id="rId24"/>
    <p:sldId id="266" r:id="rId25"/>
    <p:sldId id="269" r:id="rId26"/>
    <p:sldId id="270" r:id="rId27"/>
    <p:sldId id="271" r:id="rId28"/>
    <p:sldId id="274"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3"/>
  </p:normalViewPr>
  <p:slideViewPr>
    <p:cSldViewPr snapToGrid="0" snapToObjects="1">
      <p:cViewPr>
        <p:scale>
          <a:sx n="50" d="100"/>
          <a:sy n="50" d="100"/>
        </p:scale>
        <p:origin x="-1254"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t" anchorCtr="0" compatLnSpc="1">
            <a:prstTxWarp prst="textNoShape">
              <a:avLst/>
            </a:prstTxWarp>
          </a:bodyPr>
          <a:lstStyle/>
          <a:p>
            <a:pPr lvl="0"/>
            <a:endParaRPr lang="en-US" altLang="en-US" smtClean="0"/>
          </a:p>
        </p:txBody>
      </p:sp>
    </p:spTree>
    <p:extLst>
      <p:ext uri="{BB962C8B-B14F-4D97-AF65-F5344CB8AC3E}">
        <p14:creationId xmlns:p14="http://schemas.microsoft.com/office/powerpoint/2010/main" val="4240380725"/>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51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471104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pic>
        <p:nvPicPr>
          <p:cNvPr id="1028" name="Shape 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jpeg"/><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jpeg"/><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jpeg"/><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2.jpeg"/><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25.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1.jpg"/><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4.jpeg"/><Relationship Id="rId7" Type="http://schemas.openxmlformats.org/officeDocument/2006/relationships/image" Target="../media/image31.png"/><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2.png"/><Relationship Id="rId11" Type="http://schemas.openxmlformats.org/officeDocument/2006/relationships/image" Target="../media/image66.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65.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png"/><Relationship Id="rId3" Type="http://schemas.openxmlformats.org/officeDocument/2006/relationships/image" Target="../media/image64.jpeg"/><Relationship Id="rId7" Type="http://schemas.openxmlformats.org/officeDocument/2006/relationships/image" Target="../media/image33.png"/><Relationship Id="rId12"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4.jpeg"/><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9.png"/><Relationship Id="rId11" Type="http://schemas.openxmlformats.org/officeDocument/2006/relationships/image" Target="../media/image26.png"/><Relationship Id="rId5" Type="http://schemas.openxmlformats.org/officeDocument/2006/relationships/image" Target="../media/image38.png"/><Relationship Id="rId10" Type="http://schemas.openxmlformats.org/officeDocument/2006/relationships/image" Target="../media/image66.png"/><Relationship Id="rId4" Type="http://schemas.openxmlformats.org/officeDocument/2006/relationships/image" Target="../media/image27.pn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4.jpeg"/><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5.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66.png"/><Relationship Id="rId4" Type="http://schemas.openxmlformats.org/officeDocument/2006/relationships/image" Target="../media/image43.png"/><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67.jp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2290" name="Picture 2" descr="79 Background Powerpoint đẹp nhất cho bài thuyết trình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44368" y="1122363"/>
            <a:ext cx="184731" cy="307777"/>
          </a:xfrm>
          <a:prstGeom prst="rect">
            <a:avLst/>
          </a:prstGeom>
          <a:noFill/>
        </p:spPr>
        <p:txBody>
          <a:bodyPr wrap="none" rtlCol="0">
            <a:spAutoFit/>
          </a:bodyPr>
          <a:lstStyle/>
          <a:p>
            <a:endParaRPr lang="en-US" dirty="0"/>
          </a:p>
        </p:txBody>
      </p:sp>
      <p:sp>
        <p:nvSpPr>
          <p:cNvPr id="6" name="TextBox 5"/>
          <p:cNvSpPr txBox="1"/>
          <p:nvPr/>
        </p:nvSpPr>
        <p:spPr>
          <a:xfrm>
            <a:off x="2090928" y="0"/>
            <a:ext cx="7769225" cy="830263"/>
          </a:xfrm>
          <a:prstGeom prst="rect">
            <a:avLst/>
          </a:prstGeom>
          <a:noFill/>
        </p:spPr>
        <p:txBody>
          <a:bodyPr wrap="none">
            <a:spAutoFit/>
          </a:bodyPr>
          <a:lstStyle/>
          <a:p>
            <a:pPr algn="ctr">
              <a:defRPr/>
            </a:pPr>
            <a:r>
              <a:rPr lang="en-US" sz="2400" b="1" dirty="0">
                <a:solidFill>
                  <a:schemeClr val="accent6">
                    <a:lumMod val="75000"/>
                  </a:schemeClr>
                </a:solidFill>
                <a:latin typeface="Times New Roman" pitchFamily="18" charset="0"/>
                <a:cs typeface="Times New Roman" pitchFamily="18" charset="0"/>
              </a:rPr>
              <a:t>PHÒNG GIÁO DỤC VÀ ĐÀO TẠO QUẬN LONG BIÊN</a:t>
            </a:r>
          </a:p>
          <a:p>
            <a:pPr algn="ctr">
              <a:defRPr/>
            </a:pPr>
            <a:r>
              <a:rPr lang="en-US" sz="2400" b="1" dirty="0">
                <a:solidFill>
                  <a:schemeClr val="accent6">
                    <a:lumMod val="75000"/>
                  </a:schemeClr>
                </a:solidFill>
                <a:latin typeface="Times New Roman" pitchFamily="18" charset="0"/>
                <a:cs typeface="Times New Roman" pitchFamily="18" charset="0"/>
              </a:rPr>
              <a:t>TRƯỜNG MẦM NON </a:t>
            </a:r>
            <a:r>
              <a:rPr lang="en-US" sz="2400" b="1" dirty="0" smtClean="0">
                <a:solidFill>
                  <a:schemeClr val="accent6">
                    <a:lumMod val="75000"/>
                  </a:schemeClr>
                </a:solidFill>
                <a:latin typeface="Times New Roman" pitchFamily="18" charset="0"/>
                <a:cs typeface="Times New Roman" pitchFamily="18" charset="0"/>
              </a:rPr>
              <a:t>HỒNG TIẾN</a:t>
            </a:r>
            <a:endParaRPr lang="en-US" sz="2400" b="1" dirty="0">
              <a:solidFill>
                <a:schemeClr val="accent6">
                  <a:lumMod val="75000"/>
                </a:schemeClr>
              </a:solidFill>
              <a:latin typeface="Times New Roman" pitchFamily="18" charset="0"/>
              <a:cs typeface="Times New Roman" pitchFamily="18" charset="0"/>
            </a:endParaRPr>
          </a:p>
        </p:txBody>
      </p:sp>
      <p:sp>
        <p:nvSpPr>
          <p:cNvPr id="5" name="TextBox 4"/>
          <p:cNvSpPr txBox="1"/>
          <p:nvPr/>
        </p:nvSpPr>
        <p:spPr>
          <a:xfrm>
            <a:off x="3731025" y="2892284"/>
            <a:ext cx="4729949" cy="584775"/>
          </a:xfrm>
          <a:prstGeom prst="rect">
            <a:avLst/>
          </a:prstGeom>
          <a:noFill/>
        </p:spPr>
        <p:txBody>
          <a:bodyPr wrap="none" rtlCol="0">
            <a:spAutoFit/>
          </a:bodyPr>
          <a:lstStyle/>
          <a:p>
            <a:r>
              <a:rPr lang="en-US" sz="3200" b="1" dirty="0" smtClean="0">
                <a:solidFill>
                  <a:srgbClr val="FF0000"/>
                </a:solidFill>
              </a:rPr>
              <a:t>KHÁM PHÁ KHOA HỌC</a:t>
            </a:r>
            <a:endParaRPr lang="en-US" sz="3200" b="1" dirty="0">
              <a:solidFill>
                <a:srgbClr val="FF0000"/>
              </a:solidFill>
            </a:endParaRPr>
          </a:p>
        </p:txBody>
      </p:sp>
      <p:sp>
        <p:nvSpPr>
          <p:cNvPr id="10" name="TextBox 9"/>
          <p:cNvSpPr txBox="1"/>
          <p:nvPr/>
        </p:nvSpPr>
        <p:spPr>
          <a:xfrm>
            <a:off x="3966250" y="3928675"/>
            <a:ext cx="4259499" cy="1077218"/>
          </a:xfrm>
          <a:prstGeom prst="rect">
            <a:avLst/>
          </a:prstGeom>
          <a:noFill/>
        </p:spPr>
        <p:txBody>
          <a:bodyPr wrap="none" rtlCol="0">
            <a:spAutoFit/>
          </a:bodyPr>
          <a:lstStyle/>
          <a:p>
            <a:pPr algn="ct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Đề</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tài</a:t>
            </a:r>
            <a:endParaRPr lang="en-US" sz="32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Rác</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thải</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và</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môi</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trường</a:t>
            </a:r>
            <a:endParaRPr lang="en-US" sz="3200" b="1"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018087" y="5241540"/>
            <a:ext cx="5914905" cy="461665"/>
          </a:xfrm>
          <a:prstGeom prst="rect">
            <a:avLst/>
          </a:prstGeom>
          <a:noFill/>
        </p:spPr>
        <p:txBody>
          <a:bodyPr wrap="square" rtlCol="0">
            <a:spAutoFit/>
          </a:bodyPr>
          <a:lstStyle/>
          <a:p>
            <a:pPr algn="ct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LỨA TUỔI MẪU GIÁO LỚN 5-6 TUỔI</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610" y="962157"/>
            <a:ext cx="1667860" cy="1667860"/>
          </a:xfrm>
          <a:prstGeom prst="rect">
            <a:avLst/>
          </a:prstGeom>
        </p:spPr>
      </p:pic>
    </p:spTree>
    <p:extLst>
      <p:ext uri="{BB962C8B-B14F-4D97-AF65-F5344CB8AC3E}">
        <p14:creationId xmlns:p14="http://schemas.microsoft.com/office/powerpoint/2010/main" val="935667145"/>
      </p:ext>
    </p:extLst>
  </p:cSld>
  <p:clrMapOvr>
    <a:masterClrMapping/>
  </p:clrMapOvr>
  <mc:AlternateContent xmlns:mc="http://schemas.openxmlformats.org/markup-compatibility/2006" xmlns:p14="http://schemas.microsoft.com/office/powerpoint/2010/main">
    <mc:Choice Requires="p14">
      <p:transition spd="slow" p14:dur="2000" advTm="17997"/>
    </mc:Choice>
    <mc:Fallback xmlns="">
      <p:transition spd="slow" advTm="17997"/>
    </mc:Fallback>
  </mc:AlternateContent>
  <p:timing>
    <p:tnLst>
      <p:par>
        <p:cTn id="1" dur="indefinite" restart="never" nodeType="tmRoot"/>
      </p:par>
    </p:tnLst>
  </p:timing>
  <p:extLst mod="1">
    <p:ext uri="{E180D4A7-C9FB-4DFB-919C-405C955672EB}">
      <p14:showEvtLst xmlns:p14="http://schemas.microsoft.com/office/powerpoint/2010/main">
        <p14:playEvt time="157"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Tree>
    <p:extLst>
      <p:ext uri="{BB962C8B-B14F-4D97-AF65-F5344CB8AC3E}">
        <p14:creationId xmlns:p14="http://schemas.microsoft.com/office/powerpoint/2010/main" val="323120092"/>
      </p:ext>
    </p:extLst>
  </p:cSld>
  <p:clrMapOvr>
    <a:masterClrMapping/>
  </p:clrMapOvr>
  <mc:AlternateContent xmlns:mc="http://schemas.openxmlformats.org/markup-compatibility/2006" xmlns:p14="http://schemas.microsoft.com/office/powerpoint/2010/main">
    <mc:Choice Requires="p14">
      <p:transition spd="slow" p14:dur="1400" advTm="1807">
        <p14:doors dir="vert"/>
      </p:transition>
    </mc:Choice>
    <mc:Fallback xmlns="">
      <p:transition spd="slow" advTm="180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0374964"/>
      </p:ext>
    </p:extLst>
  </p:cSld>
  <p:clrMapOvr>
    <a:masterClrMapping/>
  </p:clrMapOvr>
  <p:transition spd="slow" advTm="553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129268"/>
      </p:ext>
    </p:extLst>
  </p:cSld>
  <p:clrMapOvr>
    <a:masterClrMapping/>
  </p:clrMapOvr>
  <mc:AlternateContent xmlns:mc="http://schemas.openxmlformats.org/markup-compatibility/2006" xmlns:p14="http://schemas.microsoft.com/office/powerpoint/2010/main">
    <mc:Choice Requires="p14">
      <p:transition spd="slow" p14:dur="2000" advTm="4113">
        <p14:prism isContent="1"/>
      </p:transition>
    </mc:Choice>
    <mc:Fallback xmlns="">
      <p:transition spd="slow" advTm="411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7219430"/>
      </p:ext>
    </p:extLst>
  </p:cSld>
  <p:clrMapOvr>
    <a:masterClrMapping/>
  </p:clrMapOvr>
  <mc:AlternateContent xmlns:mc="http://schemas.openxmlformats.org/markup-compatibility/2006" xmlns:p14="http://schemas.microsoft.com/office/powerpoint/2010/main">
    <mc:Choice Requires="p14">
      <p:transition spd="slow" p14:dur="1600" advTm="3775">
        <p14:prism isContent="1" isInverted="1"/>
      </p:transition>
    </mc:Choice>
    <mc:Fallback xmlns="">
      <p:transition spd="slow" advTm="3775">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931626"/>
      </p:ext>
    </p:extLst>
  </p:cSld>
  <p:clrMapOvr>
    <a:masterClrMapping/>
  </p:clrMapOvr>
  <p:transition spd="slow" advTm="4754">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0578949"/>
      </p:ext>
    </p:extLst>
  </p:cSld>
  <p:clrMapOvr>
    <a:masterClrMapping/>
  </p:clrMapOvr>
  <p:transition spd="slow" advTm="1957">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87"/>
            <a:ext cx="12192000" cy="6905860"/>
          </a:xfrm>
          <a:prstGeom prst="rect">
            <a:avLst/>
          </a:prstGeom>
        </p:spPr>
      </p:pic>
    </p:spTree>
    <p:extLst>
      <p:ext uri="{BB962C8B-B14F-4D97-AF65-F5344CB8AC3E}">
        <p14:creationId xmlns:p14="http://schemas.microsoft.com/office/powerpoint/2010/main" val="1405249033"/>
      </p:ext>
    </p:extLst>
  </p:cSld>
  <p:clrMapOvr>
    <a:masterClrMapping/>
  </p:clrMapOvr>
  <p:transition spd="slow" advTm="498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Đồ chơi trẻ em, Đồ chơi thông minh, Đồ chơi cho bé, Đồ chơi sáng tạo, Đồ  chơi vận động, đồ chơi giải trí, do choi giai tri, đồ chơi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0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57779"/>
      </p:ext>
    </p:extLst>
  </p:cSld>
  <p:clrMapOvr>
    <a:masterClrMapping/>
  </p:clrMapOvr>
  <mc:AlternateContent xmlns:mc="http://schemas.openxmlformats.org/markup-compatibility/2006" xmlns:p14="http://schemas.microsoft.com/office/powerpoint/2010/main">
    <mc:Choice Requires="p14">
      <p:transition spd="slow" p14:dur="2500" advTm="4642">
        <p14:vortex dir="r"/>
      </p:transition>
    </mc:Choice>
    <mc:Fallback xmlns="">
      <p:transition spd="slow" advTm="4642">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7"/>
            <a:ext cx="12192000" cy="8780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4347" y="260289"/>
            <a:ext cx="4583306" cy="400110"/>
          </a:xfrm>
          <a:prstGeom prst="rect">
            <a:avLst/>
          </a:prstGeom>
          <a:noFill/>
        </p:spPr>
        <p:txBody>
          <a:bodyPr wrap="none" rtlCol="0">
            <a:spAutoFit/>
          </a:bodyPr>
          <a:lstStyle/>
          <a:p>
            <a:r>
              <a:rPr lang="en-US" sz="2000" b="1" dirty="0" err="1" smtClean="0">
                <a:solidFill>
                  <a:schemeClr val="accent5"/>
                </a:solidFill>
                <a:latin typeface="Times New Roman" panose="02020603050405020304" pitchFamily="18" charset="0"/>
                <a:cs typeface="Times New Roman" panose="02020603050405020304" pitchFamily="18" charset="0"/>
              </a:rPr>
              <a:t>Phân</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loại</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rác</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đúng</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cách</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là</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như</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thế</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nào</a:t>
            </a:r>
            <a:r>
              <a:rPr lang="en-US" sz="2000" b="1" dirty="0" smtClean="0">
                <a:solidFill>
                  <a:schemeClr val="accent5"/>
                </a:solidFill>
                <a:latin typeface="Times New Roman" panose="02020603050405020304" pitchFamily="18" charset="0"/>
                <a:cs typeface="Times New Roman" panose="02020603050405020304" pitchFamily="18" charset="0"/>
              </a:rPr>
              <a:t>?</a:t>
            </a:r>
            <a:endParaRPr lang="en-US" sz="2000" b="1" dirty="0">
              <a:solidFill>
                <a:schemeClr val="accent5"/>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24" y="1341291"/>
            <a:ext cx="2383695" cy="4104704"/>
          </a:xfrm>
          <a:prstGeom prst="rect">
            <a:avLst/>
          </a:prstGeom>
        </p:spPr>
      </p:pic>
      <p:sp>
        <p:nvSpPr>
          <p:cNvPr id="6" name="TextBox 5"/>
          <p:cNvSpPr txBox="1"/>
          <p:nvPr/>
        </p:nvSpPr>
        <p:spPr>
          <a:xfrm>
            <a:off x="1094451" y="5807146"/>
            <a:ext cx="1622560"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hữu</a:t>
            </a:r>
            <a:r>
              <a:rPr lang="en-US" sz="2000" b="1" dirty="0" smtClean="0">
                <a:solidFill>
                  <a:schemeClr val="accent6">
                    <a:lumMod val="75000"/>
                  </a:schemeClr>
                </a:solidFill>
              </a:rPr>
              <a:t> </a:t>
            </a:r>
            <a:r>
              <a:rPr lang="en-US" sz="2000" b="1" dirty="0" err="1" smtClean="0">
                <a:solidFill>
                  <a:schemeClr val="accent6">
                    <a:lumMod val="75000"/>
                  </a:schemeClr>
                </a:solidFill>
              </a:rPr>
              <a:t>cơ</a:t>
            </a:r>
            <a:endParaRPr lang="en-US" sz="2000" b="1" dirty="0">
              <a:solidFill>
                <a:schemeClr val="accent6">
                  <a:lumMod val="75000"/>
                </a:scheme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366" y="1209745"/>
            <a:ext cx="2415120" cy="4332348"/>
          </a:xfrm>
          <a:prstGeom prst="rect">
            <a:avLst/>
          </a:prstGeom>
        </p:spPr>
      </p:pic>
      <p:sp>
        <p:nvSpPr>
          <p:cNvPr id="9" name="TextBox 8"/>
          <p:cNvSpPr txBox="1"/>
          <p:nvPr/>
        </p:nvSpPr>
        <p:spPr>
          <a:xfrm>
            <a:off x="4030366" y="5807146"/>
            <a:ext cx="1422184"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a:solidFill>
                  <a:schemeClr val="accent6">
                    <a:lumMod val="75000"/>
                  </a:schemeClr>
                </a:solidFill>
              </a:rPr>
              <a:t> </a:t>
            </a:r>
            <a:r>
              <a:rPr lang="en-US" sz="2000" b="1" dirty="0" err="1" smtClean="0">
                <a:solidFill>
                  <a:schemeClr val="accent6">
                    <a:lumMod val="75000"/>
                  </a:schemeClr>
                </a:solidFill>
              </a:rPr>
              <a:t>vô</a:t>
            </a:r>
            <a:r>
              <a:rPr lang="en-US" sz="2000" b="1" dirty="0" smtClean="0">
                <a:solidFill>
                  <a:schemeClr val="accent6">
                    <a:lumMod val="75000"/>
                  </a:schemeClr>
                </a:solidFill>
              </a:rPr>
              <a:t> </a:t>
            </a:r>
            <a:r>
              <a:rPr lang="en-US" sz="2000" b="1" dirty="0" err="1" smtClean="0">
                <a:solidFill>
                  <a:schemeClr val="accent6">
                    <a:lumMod val="75000"/>
                  </a:schemeClr>
                </a:solidFill>
              </a:rPr>
              <a:t>cơ</a:t>
            </a:r>
            <a:endParaRPr lang="en-US" sz="2000" b="1" dirty="0">
              <a:solidFill>
                <a:schemeClr val="accent6">
                  <a:lumMod val="75000"/>
                </a:schemeClr>
              </a:solidFill>
            </a:endParaRPr>
          </a:p>
        </p:txBody>
      </p:sp>
      <p:sp>
        <p:nvSpPr>
          <p:cNvPr id="11" name="TextBox 10"/>
          <p:cNvSpPr txBox="1"/>
          <p:nvPr/>
        </p:nvSpPr>
        <p:spPr>
          <a:xfrm>
            <a:off x="6662486" y="5807146"/>
            <a:ext cx="1537600"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tái</a:t>
            </a:r>
            <a:r>
              <a:rPr lang="en-US" sz="2000" b="1" dirty="0" smtClean="0">
                <a:solidFill>
                  <a:schemeClr val="accent6">
                    <a:lumMod val="75000"/>
                  </a:schemeClr>
                </a:solidFill>
              </a:rPr>
              <a:t> </a:t>
            </a:r>
            <a:r>
              <a:rPr lang="en-US" sz="2000" b="1" dirty="0" err="1" smtClean="0">
                <a:solidFill>
                  <a:schemeClr val="accent6">
                    <a:lumMod val="75000"/>
                  </a:schemeClr>
                </a:solidFill>
              </a:rPr>
              <a:t>chế</a:t>
            </a:r>
            <a:endParaRPr lang="en-US" sz="2000" b="1" dirty="0">
              <a:solidFill>
                <a:schemeClr val="accent6">
                  <a:lumMod val="75000"/>
                </a:schemeClr>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7933" y="1324790"/>
            <a:ext cx="2359386" cy="420788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749" y="1341291"/>
            <a:ext cx="2296192" cy="4204270"/>
          </a:xfrm>
          <a:prstGeom prst="rect">
            <a:avLst/>
          </a:prstGeom>
        </p:spPr>
      </p:pic>
      <p:sp>
        <p:nvSpPr>
          <p:cNvPr id="15" name="TextBox 14"/>
          <p:cNvSpPr txBox="1"/>
          <p:nvPr/>
        </p:nvSpPr>
        <p:spPr>
          <a:xfrm>
            <a:off x="9207933" y="5807542"/>
            <a:ext cx="2307042"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thải</a:t>
            </a:r>
            <a:r>
              <a:rPr lang="en-US" sz="2000" b="1" dirty="0" smtClean="0">
                <a:solidFill>
                  <a:schemeClr val="accent6">
                    <a:lumMod val="75000"/>
                  </a:schemeClr>
                </a:solidFill>
              </a:rPr>
              <a:t> </a:t>
            </a:r>
            <a:r>
              <a:rPr lang="en-US" sz="2000" b="1" dirty="0" err="1" smtClean="0">
                <a:solidFill>
                  <a:schemeClr val="accent6">
                    <a:lumMod val="75000"/>
                  </a:schemeClr>
                </a:solidFill>
              </a:rPr>
              <a:t>nguy</a:t>
            </a:r>
            <a:r>
              <a:rPr lang="en-US" sz="2000" b="1" dirty="0" smtClean="0">
                <a:solidFill>
                  <a:schemeClr val="accent6">
                    <a:lumMod val="75000"/>
                  </a:schemeClr>
                </a:solidFill>
              </a:rPr>
              <a:t> </a:t>
            </a:r>
            <a:r>
              <a:rPr lang="en-US" sz="2000" b="1" dirty="0" err="1" smtClean="0">
                <a:solidFill>
                  <a:schemeClr val="accent6">
                    <a:lumMod val="75000"/>
                  </a:schemeClr>
                </a:solidFill>
              </a:rPr>
              <a:t>hại</a:t>
            </a:r>
            <a:endParaRPr lang="en-US" sz="2000" b="1" dirty="0">
              <a:solidFill>
                <a:schemeClr val="accent6">
                  <a:lumMod val="75000"/>
                </a:schemeClr>
              </a:solidFill>
            </a:endParaRPr>
          </a:p>
        </p:txBody>
      </p:sp>
    </p:spTree>
    <p:custDataLst>
      <p:tags r:id="rId1"/>
    </p:custDataLst>
    <p:extLst>
      <p:ext uri="{BB962C8B-B14F-4D97-AF65-F5344CB8AC3E}">
        <p14:creationId xmlns:p14="http://schemas.microsoft.com/office/powerpoint/2010/main" val="3283455208"/>
      </p:ext>
    </p:extLst>
  </p:cSld>
  <p:clrMapOvr>
    <a:masterClrMapping/>
  </p:clrMapOvr>
  <mc:AlternateContent xmlns:mc="http://schemas.openxmlformats.org/markup-compatibility/2006" xmlns:p14="http://schemas.microsoft.com/office/powerpoint/2010/main">
    <mc:Choice Requires="p14">
      <p:transition spd="slow" p14:dur="2750" advTm="31743">
        <p14:glitter pattern="hexagon"/>
      </p:transition>
    </mc:Choice>
    <mc:Fallback xmlns="">
      <p:transition spd="slow" advTm="317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5" grpId="0"/>
    </p:bldLst>
  </p:timing>
  <p:extLst mod="1">
    <p:ext uri="{E180D4A7-C9FB-4DFB-919C-405C955672EB}">
      <p14:showEvtLst xmlns:p14="http://schemas.microsoft.com/office/powerpoint/2010/main">
        <p14:playEvt time="0" objId="8"/>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8" y="-1"/>
            <a:ext cx="12192000" cy="8770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48" y="762506"/>
            <a:ext cx="1669076" cy="2874137"/>
          </a:xfrm>
          <a:prstGeom prst="rect">
            <a:avLst/>
          </a:prstGeom>
        </p:spPr>
      </p:pic>
      <p:sp>
        <p:nvSpPr>
          <p:cNvPr id="8" name="TextBox 7"/>
          <p:cNvSpPr txBox="1"/>
          <p:nvPr/>
        </p:nvSpPr>
        <p:spPr>
          <a:xfrm>
            <a:off x="712720" y="3626827"/>
            <a:ext cx="1622560"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hữu</a:t>
            </a:r>
            <a:r>
              <a:rPr lang="en-US" sz="2000" b="1" dirty="0" smtClean="0">
                <a:solidFill>
                  <a:schemeClr val="accent6">
                    <a:lumMod val="75000"/>
                  </a:schemeClr>
                </a:solidFill>
              </a:rPr>
              <a:t> </a:t>
            </a:r>
            <a:r>
              <a:rPr lang="en-US" sz="2000" b="1" dirty="0" err="1" smtClean="0">
                <a:solidFill>
                  <a:schemeClr val="accent6">
                    <a:lumMod val="75000"/>
                  </a:schemeClr>
                </a:solidFill>
              </a:rPr>
              <a:t>cơ</a:t>
            </a:r>
            <a:endParaRPr lang="en-US" sz="2000" b="1" dirty="0">
              <a:solidFill>
                <a:schemeClr val="accent6">
                  <a:lumMod val="75000"/>
                </a:scheme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994" y="1457864"/>
            <a:ext cx="2700460" cy="2426499"/>
          </a:xfrm>
          <a:prstGeom prst="rect">
            <a:avLst/>
          </a:prstGeom>
        </p:spPr>
      </p:pic>
      <p:sp>
        <p:nvSpPr>
          <p:cNvPr id="10" name="TextBox 9"/>
          <p:cNvSpPr txBox="1"/>
          <p:nvPr/>
        </p:nvSpPr>
        <p:spPr>
          <a:xfrm>
            <a:off x="4170260" y="3610529"/>
            <a:ext cx="1736373" cy="369332"/>
          </a:xfrm>
          <a:prstGeom prst="rect">
            <a:avLst/>
          </a:prstGeom>
          <a:noFill/>
        </p:spPr>
        <p:txBody>
          <a:bodyPr wrap="none" rtlCol="0">
            <a:spAutoFit/>
          </a:bodyPr>
          <a:lstStyle/>
          <a:p>
            <a:r>
              <a:rPr lang="en-US" sz="1800" b="1" dirty="0" smtClean="0">
                <a:solidFill>
                  <a:schemeClr val="accent6">
                    <a:lumMod val="75000"/>
                  </a:schemeClr>
                </a:solidFill>
              </a:rPr>
              <a:t> </a:t>
            </a:r>
            <a:r>
              <a:rPr lang="en-US" sz="1800" b="1" dirty="0" err="1" smtClean="0">
                <a:solidFill>
                  <a:schemeClr val="accent6">
                    <a:lumMod val="75000"/>
                  </a:schemeClr>
                </a:solidFill>
              </a:rPr>
              <a:t>Thức</a:t>
            </a:r>
            <a:r>
              <a:rPr lang="en-US" sz="1800" b="1" dirty="0" smtClean="0">
                <a:solidFill>
                  <a:schemeClr val="accent6">
                    <a:lumMod val="75000"/>
                  </a:schemeClr>
                </a:solidFill>
              </a:rPr>
              <a:t> </a:t>
            </a:r>
            <a:r>
              <a:rPr lang="en-US" sz="1800" b="1" dirty="0" err="1" smtClean="0">
                <a:solidFill>
                  <a:schemeClr val="accent6">
                    <a:lumMod val="75000"/>
                  </a:schemeClr>
                </a:solidFill>
              </a:rPr>
              <a:t>ăn</a:t>
            </a:r>
            <a:r>
              <a:rPr lang="en-US" sz="1800" b="1" dirty="0" smtClean="0">
                <a:solidFill>
                  <a:schemeClr val="accent6">
                    <a:lumMod val="75000"/>
                  </a:schemeClr>
                </a:solidFill>
              </a:rPr>
              <a:t> </a:t>
            </a:r>
            <a:r>
              <a:rPr lang="en-US" sz="1800" b="1" dirty="0" err="1" smtClean="0">
                <a:solidFill>
                  <a:schemeClr val="accent6">
                    <a:lumMod val="75000"/>
                  </a:schemeClr>
                </a:solidFill>
              </a:rPr>
              <a:t>thừa</a:t>
            </a:r>
            <a:endParaRPr lang="en-US" sz="1800" b="1" dirty="0">
              <a:solidFill>
                <a:schemeClr val="accent6">
                  <a:lumMod val="75000"/>
                </a:schemeClr>
              </a:solidFill>
            </a:endParaRPr>
          </a:p>
        </p:txBody>
      </p:sp>
      <p:sp>
        <p:nvSpPr>
          <p:cNvPr id="11" name="TextBox 10"/>
          <p:cNvSpPr txBox="1"/>
          <p:nvPr/>
        </p:nvSpPr>
        <p:spPr>
          <a:xfrm>
            <a:off x="3655055" y="845622"/>
            <a:ext cx="4503156" cy="369332"/>
          </a:xfrm>
          <a:prstGeom prst="rect">
            <a:avLst/>
          </a:prstGeom>
          <a:noFill/>
        </p:spPr>
        <p:txBody>
          <a:bodyPr wrap="none" rtlCol="0">
            <a:spAutoFit/>
          </a:bodyPr>
          <a:lstStyle/>
          <a:p>
            <a:r>
              <a:rPr lang="en-US" sz="1800" b="1" dirty="0" smtClean="0">
                <a:solidFill>
                  <a:schemeClr val="accent6">
                    <a:lumMod val="75000"/>
                  </a:schemeClr>
                </a:solidFill>
                <a:sym typeface="Wingdings" panose="05000000000000000000" pitchFamily="2" charset="2"/>
              </a:rPr>
              <a:t> </a:t>
            </a:r>
            <a:r>
              <a:rPr lang="en-US" sz="1800" b="1" u="sng" dirty="0" err="1" smtClean="0">
                <a:solidFill>
                  <a:schemeClr val="accent6">
                    <a:lumMod val="75000"/>
                  </a:schemeClr>
                </a:solidFill>
              </a:rPr>
              <a:t>Nhóm</a:t>
            </a:r>
            <a:r>
              <a:rPr lang="en-US" sz="1800" b="1" u="sng" dirty="0" smtClean="0">
                <a:solidFill>
                  <a:schemeClr val="accent6">
                    <a:lumMod val="75000"/>
                  </a:schemeClr>
                </a:solidFill>
              </a:rPr>
              <a:t> </a:t>
            </a:r>
            <a:r>
              <a:rPr lang="en-US" sz="1800" b="1" u="sng" dirty="0" err="1" smtClean="0">
                <a:solidFill>
                  <a:schemeClr val="accent6">
                    <a:lumMod val="75000"/>
                  </a:schemeClr>
                </a:solidFill>
              </a:rPr>
              <a:t>chất</a:t>
            </a:r>
            <a:r>
              <a:rPr lang="en-US" sz="1800" b="1" u="sng" dirty="0" smtClean="0">
                <a:solidFill>
                  <a:schemeClr val="accent6">
                    <a:lumMod val="75000"/>
                  </a:schemeClr>
                </a:solidFill>
              </a:rPr>
              <a:t> </a:t>
            </a:r>
            <a:r>
              <a:rPr lang="en-US" sz="1800" b="1" u="sng" dirty="0" err="1" smtClean="0">
                <a:solidFill>
                  <a:schemeClr val="accent6">
                    <a:lumMod val="75000"/>
                  </a:schemeClr>
                </a:solidFill>
              </a:rPr>
              <a:t>thải</a:t>
            </a:r>
            <a:r>
              <a:rPr lang="en-US" sz="1800" b="1" u="sng" dirty="0" smtClean="0">
                <a:solidFill>
                  <a:schemeClr val="accent6">
                    <a:lumMod val="75000"/>
                  </a:schemeClr>
                </a:solidFill>
              </a:rPr>
              <a:t> </a:t>
            </a:r>
            <a:r>
              <a:rPr lang="en-US" sz="1800" b="1" u="sng" dirty="0" err="1" smtClean="0">
                <a:solidFill>
                  <a:schemeClr val="accent6">
                    <a:lumMod val="75000"/>
                  </a:schemeClr>
                </a:solidFill>
              </a:rPr>
              <a:t>hữu</a:t>
            </a:r>
            <a:r>
              <a:rPr lang="en-US" sz="1800" b="1" u="sng" dirty="0" smtClean="0">
                <a:solidFill>
                  <a:schemeClr val="accent6">
                    <a:lumMod val="75000"/>
                  </a:schemeClr>
                </a:solidFill>
              </a:rPr>
              <a:t> </a:t>
            </a:r>
            <a:r>
              <a:rPr lang="en-US" sz="1800" b="1" u="sng" dirty="0" err="1" smtClean="0">
                <a:solidFill>
                  <a:schemeClr val="accent6">
                    <a:lumMod val="75000"/>
                  </a:schemeClr>
                </a:solidFill>
              </a:rPr>
              <a:t>cơ</a:t>
            </a:r>
            <a:r>
              <a:rPr lang="en-US" sz="1800" b="1" u="sng" dirty="0" smtClean="0">
                <a:solidFill>
                  <a:schemeClr val="accent6">
                    <a:lumMod val="75000"/>
                  </a:schemeClr>
                </a:solidFill>
              </a:rPr>
              <a:t> </a:t>
            </a:r>
            <a:r>
              <a:rPr lang="en-US" sz="1800" b="1" u="sng" dirty="0" err="1" smtClean="0">
                <a:solidFill>
                  <a:schemeClr val="accent6">
                    <a:lumMod val="75000"/>
                  </a:schemeClr>
                </a:solidFill>
              </a:rPr>
              <a:t>dễ</a:t>
            </a:r>
            <a:r>
              <a:rPr lang="en-US" sz="1800" b="1" u="sng" dirty="0" smtClean="0">
                <a:solidFill>
                  <a:schemeClr val="accent6">
                    <a:lumMod val="75000"/>
                  </a:schemeClr>
                </a:solidFill>
              </a:rPr>
              <a:t> </a:t>
            </a:r>
            <a:r>
              <a:rPr lang="en-US" sz="1800" b="1" u="sng" dirty="0" err="1" smtClean="0">
                <a:solidFill>
                  <a:schemeClr val="accent6">
                    <a:lumMod val="75000"/>
                  </a:schemeClr>
                </a:solidFill>
              </a:rPr>
              <a:t>phân</a:t>
            </a:r>
            <a:r>
              <a:rPr lang="en-US" sz="1800" b="1" u="sng" dirty="0" smtClean="0">
                <a:solidFill>
                  <a:schemeClr val="accent6">
                    <a:lumMod val="75000"/>
                  </a:schemeClr>
                </a:solidFill>
              </a:rPr>
              <a:t> </a:t>
            </a:r>
            <a:r>
              <a:rPr lang="en-US" sz="1800" b="1" u="sng" dirty="0" err="1" smtClean="0">
                <a:solidFill>
                  <a:schemeClr val="accent6">
                    <a:lumMod val="75000"/>
                  </a:schemeClr>
                </a:solidFill>
              </a:rPr>
              <a:t>hủy</a:t>
            </a:r>
            <a:r>
              <a:rPr lang="en-US" sz="1800" b="1" u="sng" dirty="0" smtClean="0">
                <a:solidFill>
                  <a:schemeClr val="accent6">
                    <a:lumMod val="75000"/>
                  </a:schemeClr>
                </a:solidFill>
              </a:rPr>
              <a:t>:</a:t>
            </a:r>
            <a:endParaRPr lang="en-US" sz="1800" b="1" u="sng" dirty="0">
              <a:solidFill>
                <a:schemeClr val="accent6">
                  <a:lumMod val="75000"/>
                </a:schemeClr>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1747" y="1030288"/>
            <a:ext cx="1790700" cy="196034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7919" y="1843377"/>
            <a:ext cx="1335638" cy="17671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69545">
            <a:off x="8111479" y="2262340"/>
            <a:ext cx="1818252" cy="1618444"/>
          </a:xfrm>
          <a:prstGeom prst="rect">
            <a:avLst/>
          </a:prstGeom>
        </p:spPr>
      </p:pic>
      <p:sp>
        <p:nvSpPr>
          <p:cNvPr id="15" name="TextBox 14"/>
          <p:cNvSpPr txBox="1"/>
          <p:nvPr/>
        </p:nvSpPr>
        <p:spPr>
          <a:xfrm>
            <a:off x="8195092" y="3591301"/>
            <a:ext cx="2890535" cy="369332"/>
          </a:xfrm>
          <a:prstGeom prst="rect">
            <a:avLst/>
          </a:prstGeom>
          <a:noFill/>
        </p:spPr>
        <p:txBody>
          <a:bodyPr wrap="none" rtlCol="0">
            <a:spAutoFit/>
          </a:bodyPr>
          <a:lstStyle/>
          <a:p>
            <a:r>
              <a:rPr lang="en-US" sz="1800" b="1" dirty="0" smtClean="0">
                <a:solidFill>
                  <a:schemeClr val="accent6">
                    <a:lumMod val="75000"/>
                  </a:schemeClr>
                </a:solidFill>
              </a:rPr>
              <a:t> Rau, </a:t>
            </a:r>
            <a:r>
              <a:rPr lang="en-US" sz="1800" b="1" dirty="0" err="1" smtClean="0">
                <a:solidFill>
                  <a:schemeClr val="accent6">
                    <a:lumMod val="75000"/>
                  </a:schemeClr>
                </a:solidFill>
              </a:rPr>
              <a:t>củ</a:t>
            </a:r>
            <a:r>
              <a:rPr lang="en-US" sz="1800" b="1" dirty="0" smtClean="0">
                <a:solidFill>
                  <a:schemeClr val="accent6">
                    <a:lumMod val="75000"/>
                  </a:schemeClr>
                </a:solidFill>
              </a:rPr>
              <a:t>, </a:t>
            </a:r>
            <a:r>
              <a:rPr lang="en-US" sz="1800" b="1" dirty="0" err="1" smtClean="0">
                <a:solidFill>
                  <a:schemeClr val="accent6">
                    <a:lumMod val="75000"/>
                  </a:schemeClr>
                </a:solidFill>
              </a:rPr>
              <a:t>quả</a:t>
            </a:r>
            <a:r>
              <a:rPr lang="en-US" sz="1800" b="1" dirty="0" smtClean="0">
                <a:solidFill>
                  <a:schemeClr val="accent6">
                    <a:lumMod val="75000"/>
                  </a:schemeClr>
                </a:solidFill>
              </a:rPr>
              <a:t> </a:t>
            </a:r>
            <a:r>
              <a:rPr lang="en-US" sz="1800" b="1" dirty="0" err="1" smtClean="0">
                <a:solidFill>
                  <a:schemeClr val="accent6">
                    <a:lumMod val="75000"/>
                  </a:schemeClr>
                </a:solidFill>
              </a:rPr>
              <a:t>thừa</a:t>
            </a:r>
            <a:r>
              <a:rPr lang="en-US" sz="1800" b="1" dirty="0" smtClean="0">
                <a:solidFill>
                  <a:schemeClr val="accent6">
                    <a:lumMod val="75000"/>
                  </a:schemeClr>
                </a:solidFill>
              </a:rPr>
              <a:t>, </a:t>
            </a:r>
            <a:r>
              <a:rPr lang="en-US" sz="1800" b="1" dirty="0" err="1" smtClean="0">
                <a:solidFill>
                  <a:schemeClr val="accent6">
                    <a:lumMod val="75000"/>
                  </a:schemeClr>
                </a:solidFill>
              </a:rPr>
              <a:t>hỏng</a:t>
            </a:r>
            <a:endParaRPr lang="en-US" sz="1800" b="1" dirty="0">
              <a:solidFill>
                <a:schemeClr val="accent6">
                  <a:lumMod val="75000"/>
                </a:schemeClr>
              </a:solidFill>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6206" y="4153331"/>
            <a:ext cx="2621495" cy="1799373"/>
          </a:xfrm>
          <a:prstGeom prst="rect">
            <a:avLst/>
          </a:prstGeom>
        </p:spPr>
      </p:pic>
      <p:sp>
        <p:nvSpPr>
          <p:cNvPr id="17" name="TextBox 16"/>
          <p:cNvSpPr txBox="1"/>
          <p:nvPr/>
        </p:nvSpPr>
        <p:spPr>
          <a:xfrm>
            <a:off x="4040943" y="5993842"/>
            <a:ext cx="2566728" cy="369332"/>
          </a:xfrm>
          <a:prstGeom prst="rect">
            <a:avLst/>
          </a:prstGeom>
          <a:noFill/>
        </p:spPr>
        <p:txBody>
          <a:bodyPr wrap="none" rtlCol="0">
            <a:spAutoFit/>
          </a:bodyPr>
          <a:lstStyle/>
          <a:p>
            <a:r>
              <a:rPr lang="en-US" sz="1800" b="1" dirty="0" err="1" smtClean="0">
                <a:solidFill>
                  <a:schemeClr val="accent6">
                    <a:lumMod val="75000"/>
                  </a:schemeClr>
                </a:solidFill>
              </a:rPr>
              <a:t>Xương</a:t>
            </a:r>
            <a:r>
              <a:rPr lang="en-US" sz="1800" b="1" dirty="0" smtClean="0">
                <a:solidFill>
                  <a:schemeClr val="accent6">
                    <a:lumMod val="75000"/>
                  </a:schemeClr>
                </a:solidFill>
              </a:rPr>
              <a:t>, </a:t>
            </a:r>
            <a:r>
              <a:rPr lang="en-US" sz="1800" b="1" dirty="0" err="1" smtClean="0">
                <a:solidFill>
                  <a:schemeClr val="accent6">
                    <a:lumMod val="75000"/>
                  </a:schemeClr>
                </a:solidFill>
              </a:rPr>
              <a:t>xác</a:t>
            </a:r>
            <a:r>
              <a:rPr lang="en-US" sz="1800" b="1" dirty="0" smtClean="0">
                <a:solidFill>
                  <a:schemeClr val="accent6">
                    <a:lumMod val="75000"/>
                  </a:schemeClr>
                </a:solidFill>
              </a:rPr>
              <a:t> </a:t>
            </a:r>
            <a:r>
              <a:rPr lang="en-US" sz="1800" b="1" dirty="0" err="1" smtClean="0">
                <a:solidFill>
                  <a:schemeClr val="accent6">
                    <a:lumMod val="75000"/>
                  </a:schemeClr>
                </a:solidFill>
              </a:rPr>
              <a:t>động</a:t>
            </a:r>
            <a:r>
              <a:rPr lang="en-US" sz="1800" b="1" dirty="0" smtClean="0">
                <a:solidFill>
                  <a:schemeClr val="accent6">
                    <a:lumMod val="75000"/>
                  </a:schemeClr>
                </a:solidFill>
              </a:rPr>
              <a:t> </a:t>
            </a:r>
            <a:r>
              <a:rPr lang="en-US" sz="1800" b="1" dirty="0" err="1" smtClean="0">
                <a:solidFill>
                  <a:schemeClr val="accent6">
                    <a:lumMod val="75000"/>
                  </a:schemeClr>
                </a:solidFill>
              </a:rPr>
              <a:t>vật</a:t>
            </a:r>
            <a:endParaRPr lang="en-US" sz="1800" b="1" dirty="0">
              <a:solidFill>
                <a:schemeClr val="accent6">
                  <a:lumMod val="75000"/>
                </a:schemeClr>
              </a:solidFill>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5300" y="4211847"/>
            <a:ext cx="2906355" cy="1908950"/>
          </a:xfrm>
          <a:prstGeom prst="rect">
            <a:avLst/>
          </a:prstGeom>
        </p:spPr>
      </p:pic>
      <p:sp>
        <p:nvSpPr>
          <p:cNvPr id="19" name="TextBox 18"/>
          <p:cNvSpPr txBox="1"/>
          <p:nvPr/>
        </p:nvSpPr>
        <p:spPr>
          <a:xfrm>
            <a:off x="8500783" y="5952704"/>
            <a:ext cx="2164888" cy="369332"/>
          </a:xfrm>
          <a:prstGeom prst="rect">
            <a:avLst/>
          </a:prstGeom>
          <a:noFill/>
        </p:spPr>
        <p:txBody>
          <a:bodyPr wrap="none" rtlCol="0">
            <a:spAutoFit/>
          </a:bodyPr>
          <a:lstStyle/>
          <a:p>
            <a:r>
              <a:rPr lang="en-US" sz="1800" b="1" dirty="0" smtClean="0">
                <a:solidFill>
                  <a:schemeClr val="accent6">
                    <a:lumMod val="75000"/>
                  </a:schemeClr>
                </a:solidFill>
              </a:rPr>
              <a:t> </a:t>
            </a:r>
            <a:r>
              <a:rPr lang="en-US" sz="1800" b="1" dirty="0" err="1" smtClean="0">
                <a:solidFill>
                  <a:schemeClr val="accent6">
                    <a:lumMod val="75000"/>
                  </a:schemeClr>
                </a:solidFill>
              </a:rPr>
              <a:t>Lá</a:t>
            </a:r>
            <a:r>
              <a:rPr lang="en-US" sz="1800" b="1" dirty="0" smtClean="0">
                <a:solidFill>
                  <a:schemeClr val="accent6">
                    <a:lumMod val="75000"/>
                  </a:schemeClr>
                </a:solidFill>
              </a:rPr>
              <a:t> </a:t>
            </a:r>
            <a:r>
              <a:rPr lang="en-US" sz="1800" b="1" dirty="0" err="1" smtClean="0">
                <a:solidFill>
                  <a:schemeClr val="accent6">
                    <a:lumMod val="75000"/>
                  </a:schemeClr>
                </a:solidFill>
              </a:rPr>
              <a:t>cây</a:t>
            </a:r>
            <a:r>
              <a:rPr lang="en-US" sz="1800" b="1" dirty="0" smtClean="0">
                <a:solidFill>
                  <a:schemeClr val="accent6">
                    <a:lumMod val="75000"/>
                  </a:schemeClr>
                </a:solidFill>
              </a:rPr>
              <a:t>, </a:t>
            </a:r>
            <a:r>
              <a:rPr lang="en-US" sz="1800" b="1" dirty="0" err="1" smtClean="0">
                <a:solidFill>
                  <a:schemeClr val="accent6">
                    <a:lumMod val="75000"/>
                  </a:schemeClr>
                </a:solidFill>
              </a:rPr>
              <a:t>cỏ</a:t>
            </a:r>
            <a:r>
              <a:rPr lang="en-US" sz="1800" b="1" dirty="0" smtClean="0">
                <a:solidFill>
                  <a:schemeClr val="accent6">
                    <a:lumMod val="75000"/>
                  </a:schemeClr>
                </a:solidFill>
              </a:rPr>
              <a:t>, </a:t>
            </a:r>
            <a:r>
              <a:rPr lang="en-US" sz="1800" b="1" dirty="0" err="1" smtClean="0">
                <a:solidFill>
                  <a:schemeClr val="accent6">
                    <a:lumMod val="75000"/>
                  </a:schemeClr>
                </a:solidFill>
              </a:rPr>
              <a:t>rơm</a:t>
            </a:r>
            <a:r>
              <a:rPr lang="en-US" sz="1800" b="1" dirty="0" smtClean="0">
                <a:solidFill>
                  <a:schemeClr val="accent6">
                    <a:lumMod val="75000"/>
                  </a:schemeClr>
                </a:solidFill>
              </a:rPr>
              <a:t>…</a:t>
            </a:r>
            <a:endParaRPr lang="en-US" sz="1800" b="1" dirty="0">
              <a:solidFill>
                <a:schemeClr val="accent6">
                  <a:lumMod val="75000"/>
                </a:schemeClr>
              </a:solidFill>
            </a:endParaRPr>
          </a:p>
        </p:txBody>
      </p:sp>
      <p:sp>
        <p:nvSpPr>
          <p:cNvPr id="20" name="TextBox 19"/>
          <p:cNvSpPr txBox="1"/>
          <p:nvPr/>
        </p:nvSpPr>
        <p:spPr>
          <a:xfrm>
            <a:off x="1097172" y="4010816"/>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1" name="TextBox 20"/>
          <p:cNvSpPr txBox="1"/>
          <p:nvPr/>
        </p:nvSpPr>
        <p:spPr>
          <a:xfrm>
            <a:off x="292795" y="4796155"/>
            <a:ext cx="2307482" cy="1938992"/>
          </a:xfrm>
          <a:prstGeom prst="rect">
            <a:avLst/>
          </a:prstGeom>
          <a:noFill/>
        </p:spPr>
        <p:txBody>
          <a:bodyPr wrap="square" rtlCol="0">
            <a:spAutoFit/>
          </a:bodyPr>
          <a:lstStyle/>
          <a:p>
            <a:pPr algn="ctr"/>
            <a:r>
              <a:rPr lang="en-US" sz="2400" b="1" u="sng" dirty="0" err="1" smtClean="0">
                <a:solidFill>
                  <a:schemeClr val="accent6">
                    <a:lumMod val="75000"/>
                  </a:schemeClr>
                </a:solidFill>
              </a:rPr>
              <a:t>Xử</a:t>
            </a:r>
            <a:r>
              <a:rPr lang="en-US" sz="2400" b="1" u="sng" dirty="0" smtClean="0">
                <a:solidFill>
                  <a:schemeClr val="accent6">
                    <a:lumMod val="75000"/>
                  </a:schemeClr>
                </a:solidFill>
              </a:rPr>
              <a:t> </a:t>
            </a:r>
            <a:r>
              <a:rPr lang="en-US" sz="2400" b="1" u="sng" dirty="0" err="1" smtClean="0">
                <a:solidFill>
                  <a:schemeClr val="accent6">
                    <a:lumMod val="75000"/>
                  </a:schemeClr>
                </a:solidFill>
              </a:rPr>
              <a:t>lý</a:t>
            </a:r>
            <a:r>
              <a:rPr lang="en-US" sz="2400" b="1" u="sng" dirty="0" smtClean="0">
                <a:solidFill>
                  <a:schemeClr val="accent6">
                    <a:lumMod val="75000"/>
                  </a:schemeClr>
                </a:solidFill>
              </a:rPr>
              <a:t>:</a:t>
            </a:r>
          </a:p>
          <a:p>
            <a:pPr algn="ctr"/>
            <a:r>
              <a:rPr lang="en-US" sz="2400" b="1" dirty="0" err="1" smtClean="0">
                <a:solidFill>
                  <a:schemeClr val="accent6">
                    <a:lumMod val="75000"/>
                  </a:schemeClr>
                </a:solidFill>
              </a:rPr>
              <a:t>Chuyển</a:t>
            </a:r>
            <a:r>
              <a:rPr lang="en-US" sz="2400" b="1" dirty="0" smtClean="0">
                <a:solidFill>
                  <a:schemeClr val="accent6">
                    <a:lumMod val="75000"/>
                  </a:schemeClr>
                </a:solidFill>
              </a:rPr>
              <a:t> </a:t>
            </a:r>
            <a:r>
              <a:rPr lang="en-US" sz="2400" b="1" dirty="0" err="1" smtClean="0">
                <a:solidFill>
                  <a:schemeClr val="accent6">
                    <a:lumMod val="75000"/>
                  </a:schemeClr>
                </a:solidFill>
              </a:rPr>
              <a:t>thành</a:t>
            </a:r>
            <a:r>
              <a:rPr lang="en-US" sz="2400" b="1" dirty="0" smtClean="0">
                <a:solidFill>
                  <a:schemeClr val="accent6">
                    <a:lumMod val="75000"/>
                  </a:schemeClr>
                </a:solidFill>
              </a:rPr>
              <a:t> </a:t>
            </a:r>
            <a:r>
              <a:rPr lang="en-US" sz="2400" b="1" dirty="0" err="1" smtClean="0">
                <a:solidFill>
                  <a:schemeClr val="accent6">
                    <a:lumMod val="75000"/>
                  </a:schemeClr>
                </a:solidFill>
              </a:rPr>
              <a:t>phân</a:t>
            </a:r>
            <a:r>
              <a:rPr lang="en-US" sz="2400" b="1" dirty="0" smtClean="0">
                <a:solidFill>
                  <a:schemeClr val="accent6">
                    <a:lumMod val="75000"/>
                  </a:schemeClr>
                </a:solidFill>
              </a:rPr>
              <a:t> </a:t>
            </a:r>
            <a:r>
              <a:rPr lang="en-US" sz="2400" b="1" dirty="0" err="1" smtClean="0">
                <a:solidFill>
                  <a:schemeClr val="accent6">
                    <a:lumMod val="75000"/>
                  </a:schemeClr>
                </a:solidFill>
              </a:rPr>
              <a:t>bón</a:t>
            </a:r>
            <a:r>
              <a:rPr lang="en-US" sz="2400" b="1" dirty="0" smtClean="0">
                <a:solidFill>
                  <a:schemeClr val="accent6">
                    <a:lumMod val="75000"/>
                  </a:schemeClr>
                </a:solidFill>
              </a:rPr>
              <a:t> </a:t>
            </a:r>
            <a:r>
              <a:rPr lang="en-US" sz="2400" b="1" dirty="0" err="1" smtClean="0">
                <a:solidFill>
                  <a:schemeClr val="accent6">
                    <a:lumMod val="75000"/>
                  </a:schemeClr>
                </a:solidFill>
              </a:rPr>
              <a:t>và</a:t>
            </a:r>
            <a:r>
              <a:rPr lang="en-US" sz="2400" b="1" dirty="0" smtClean="0">
                <a:solidFill>
                  <a:schemeClr val="accent6">
                    <a:lumMod val="75000"/>
                  </a:schemeClr>
                </a:solidFill>
              </a:rPr>
              <a:t> </a:t>
            </a:r>
            <a:r>
              <a:rPr lang="en-US" sz="2400" b="1" dirty="0" err="1" smtClean="0">
                <a:solidFill>
                  <a:schemeClr val="accent6">
                    <a:lumMod val="75000"/>
                  </a:schemeClr>
                </a:solidFill>
              </a:rPr>
              <a:t>làm</a:t>
            </a:r>
            <a:r>
              <a:rPr lang="en-US" sz="2400" b="1" dirty="0" smtClean="0">
                <a:solidFill>
                  <a:schemeClr val="accent6">
                    <a:lumMod val="75000"/>
                  </a:schemeClr>
                </a:solidFill>
              </a:rPr>
              <a:t> </a:t>
            </a:r>
            <a:r>
              <a:rPr lang="en-US" sz="2400" b="1" dirty="0" err="1" smtClean="0">
                <a:solidFill>
                  <a:schemeClr val="accent6">
                    <a:lumMod val="75000"/>
                  </a:schemeClr>
                </a:solidFill>
              </a:rPr>
              <a:t>thức</a:t>
            </a:r>
            <a:r>
              <a:rPr lang="en-US" sz="2400" b="1" dirty="0" smtClean="0">
                <a:solidFill>
                  <a:schemeClr val="accent6">
                    <a:lumMod val="75000"/>
                  </a:schemeClr>
                </a:solidFill>
              </a:rPr>
              <a:t> </a:t>
            </a:r>
            <a:r>
              <a:rPr lang="en-US" sz="2400" b="1" dirty="0" err="1" smtClean="0">
                <a:solidFill>
                  <a:schemeClr val="accent6">
                    <a:lumMod val="75000"/>
                  </a:schemeClr>
                </a:solidFill>
              </a:rPr>
              <a:t>ăn</a:t>
            </a:r>
            <a:r>
              <a:rPr lang="en-US" sz="2400" b="1" dirty="0" smtClean="0">
                <a:solidFill>
                  <a:schemeClr val="accent6">
                    <a:lumMod val="75000"/>
                  </a:schemeClr>
                </a:solidFill>
              </a:rPr>
              <a:t> </a:t>
            </a:r>
            <a:r>
              <a:rPr lang="en-US" sz="2400" b="1" dirty="0" err="1" smtClean="0">
                <a:solidFill>
                  <a:schemeClr val="accent6">
                    <a:lumMod val="75000"/>
                  </a:schemeClr>
                </a:solidFill>
              </a:rPr>
              <a:t>cho</a:t>
            </a:r>
            <a:r>
              <a:rPr lang="en-US" sz="2400" b="1" dirty="0" smtClean="0">
                <a:solidFill>
                  <a:schemeClr val="accent6">
                    <a:lumMod val="75000"/>
                  </a:schemeClr>
                </a:solidFill>
              </a:rPr>
              <a:t> </a:t>
            </a:r>
            <a:r>
              <a:rPr lang="en-US" sz="2400" b="1" dirty="0" err="1" smtClean="0">
                <a:solidFill>
                  <a:schemeClr val="accent6">
                    <a:lumMod val="75000"/>
                  </a:schemeClr>
                </a:solidFill>
              </a:rPr>
              <a:t>động</a:t>
            </a:r>
            <a:r>
              <a:rPr lang="en-US" sz="2400" b="1" dirty="0" smtClean="0">
                <a:solidFill>
                  <a:schemeClr val="accent6">
                    <a:lumMod val="75000"/>
                  </a:schemeClr>
                </a:solidFill>
              </a:rPr>
              <a:t> </a:t>
            </a:r>
            <a:r>
              <a:rPr lang="en-US" sz="2400" b="1" dirty="0" err="1" smtClean="0">
                <a:solidFill>
                  <a:schemeClr val="accent6">
                    <a:lumMod val="75000"/>
                  </a:schemeClr>
                </a:solidFill>
              </a:rPr>
              <a:t>vật</a:t>
            </a:r>
            <a:endParaRPr lang="en-US" sz="2400" b="1" dirty="0">
              <a:solidFill>
                <a:schemeClr val="accent6">
                  <a:lumMod val="75000"/>
                </a:schemeClr>
              </a:solidFill>
            </a:endParaRPr>
          </a:p>
        </p:txBody>
      </p:sp>
      <p:sp>
        <p:nvSpPr>
          <p:cNvPr id="22" name="TextBox 21"/>
          <p:cNvSpPr txBox="1"/>
          <p:nvPr/>
        </p:nvSpPr>
        <p:spPr>
          <a:xfrm>
            <a:off x="3770154" y="221400"/>
            <a:ext cx="4583306" cy="400110"/>
          </a:xfrm>
          <a:prstGeom prst="rect">
            <a:avLst/>
          </a:prstGeom>
          <a:noFill/>
        </p:spPr>
        <p:txBody>
          <a:bodyPr wrap="none" rtlCol="0">
            <a:spAutoFit/>
          </a:bodyPr>
          <a:lstStyle/>
          <a:p>
            <a:r>
              <a:rPr lang="en-US" sz="2000" b="1" dirty="0" err="1" smtClean="0">
                <a:solidFill>
                  <a:schemeClr val="accent5"/>
                </a:solidFill>
                <a:latin typeface="Times New Roman" panose="02020603050405020304" pitchFamily="18" charset="0"/>
                <a:cs typeface="Times New Roman" panose="02020603050405020304" pitchFamily="18" charset="0"/>
              </a:rPr>
              <a:t>Phân</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loại</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rác</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đúng</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cách</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là</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như</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thế</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nào</a:t>
            </a:r>
            <a:r>
              <a:rPr lang="en-US" sz="2000" b="1" dirty="0" smtClean="0">
                <a:solidFill>
                  <a:schemeClr val="accent5"/>
                </a:solidFill>
                <a:latin typeface="Times New Roman" panose="02020603050405020304" pitchFamily="18" charset="0"/>
                <a:cs typeface="Times New Roman" panose="02020603050405020304" pitchFamily="18" charset="0"/>
              </a:rPr>
              <a:t>?</a:t>
            </a:r>
            <a:endParaRPr lang="en-US" sz="2000" b="1" dirty="0">
              <a:solidFill>
                <a:schemeClr val="accent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17126006"/>
      </p:ext>
    </p:extLst>
  </p:cSld>
  <p:clrMapOvr>
    <a:masterClrMapping/>
  </p:clrMapOvr>
  <p:transition spd="slow" advTm="24784">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7" grpId="0"/>
      <p:bldP spid="19" grpId="0"/>
      <p:bldP spid="20" grpId="0"/>
      <p:bldP spid="21" grpId="0"/>
    </p:bldLst>
  </p:timing>
  <p:extLst mod="1">
    <p:ext uri="{E180D4A7-C9FB-4DFB-919C-405C955672EB}">
      <p14:showEvtLst xmlns:p14="http://schemas.microsoft.com/office/powerpoint/2010/main">
        <p14:playEvt time="0"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4340" name="Picture 4" descr="Hình nền thiết kế giáo án điện tử Powerpoint (P2) | Hình nề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5278" y="1689408"/>
            <a:ext cx="10421443" cy="954107"/>
          </a:xfrm>
          <a:prstGeom prst="rect">
            <a:avLst/>
          </a:prstGeom>
          <a:noFill/>
        </p:spPr>
        <p:txBody>
          <a:bodyPr wrap="none" rtlCol="0">
            <a:spAutoFit/>
          </a:bodyPr>
          <a:lstStyle/>
          <a:p>
            <a:pPr algn="ctr"/>
            <a:r>
              <a:rPr lang="en-US" sz="2800" b="1" dirty="0" err="1" smtClean="0">
                <a:solidFill>
                  <a:schemeClr val="accent5">
                    <a:lumMod val="75000"/>
                  </a:schemeClr>
                </a:solidFill>
              </a:rPr>
              <a:t>Mở</a:t>
            </a:r>
            <a:r>
              <a:rPr lang="en-US" sz="2800" b="1" dirty="0" smtClean="0">
                <a:solidFill>
                  <a:schemeClr val="accent5">
                    <a:lumMod val="75000"/>
                  </a:schemeClr>
                </a:solidFill>
              </a:rPr>
              <a:t> </a:t>
            </a:r>
            <a:r>
              <a:rPr lang="en-US" sz="2800" b="1" dirty="0" err="1" smtClean="0">
                <a:solidFill>
                  <a:schemeClr val="accent5">
                    <a:lumMod val="75000"/>
                  </a:schemeClr>
                </a:solidFill>
              </a:rPr>
              <a:t>đầu</a:t>
            </a:r>
            <a:r>
              <a:rPr lang="en-US" sz="2800" b="1" dirty="0" smtClean="0">
                <a:solidFill>
                  <a:schemeClr val="accent5">
                    <a:lumMod val="75000"/>
                  </a:schemeClr>
                </a:solidFill>
              </a:rPr>
              <a:t> </a:t>
            </a:r>
            <a:r>
              <a:rPr lang="en-US" sz="2800" b="1" dirty="0" err="1" smtClean="0">
                <a:solidFill>
                  <a:schemeClr val="accent5">
                    <a:lumMod val="75000"/>
                  </a:schemeClr>
                </a:solidFill>
              </a:rPr>
              <a:t>bài</a:t>
            </a:r>
            <a:r>
              <a:rPr lang="en-US" sz="2800" b="1" dirty="0" smtClean="0">
                <a:solidFill>
                  <a:schemeClr val="accent5">
                    <a:lumMod val="75000"/>
                  </a:schemeClr>
                </a:solidFill>
              </a:rPr>
              <a:t> </a:t>
            </a:r>
            <a:r>
              <a:rPr lang="en-US" sz="2800" b="1" dirty="0" err="1" smtClean="0">
                <a:solidFill>
                  <a:schemeClr val="accent5">
                    <a:lumMod val="75000"/>
                  </a:schemeClr>
                </a:solidFill>
              </a:rPr>
              <a:t>học</a:t>
            </a:r>
            <a:r>
              <a:rPr lang="en-US" sz="2800" b="1" dirty="0" smtClean="0">
                <a:solidFill>
                  <a:schemeClr val="accent5">
                    <a:lumMod val="75000"/>
                  </a:schemeClr>
                </a:solidFill>
              </a:rPr>
              <a:t>, </a:t>
            </a:r>
            <a:r>
              <a:rPr lang="en-US" sz="2800" b="1" dirty="0" err="1" smtClean="0">
                <a:solidFill>
                  <a:schemeClr val="accent5">
                    <a:lumMod val="75000"/>
                  </a:schemeClr>
                </a:solidFill>
              </a:rPr>
              <a:t>mời</a:t>
            </a:r>
            <a:r>
              <a:rPr lang="en-US" sz="2800" b="1" dirty="0" smtClean="0">
                <a:solidFill>
                  <a:schemeClr val="accent5">
                    <a:lumMod val="75000"/>
                  </a:schemeClr>
                </a:solidFill>
              </a:rPr>
              <a:t> </a:t>
            </a:r>
            <a:r>
              <a:rPr lang="en-US" sz="2800" b="1" dirty="0" err="1" smtClean="0">
                <a:solidFill>
                  <a:schemeClr val="accent5">
                    <a:lumMod val="75000"/>
                  </a:schemeClr>
                </a:solidFill>
              </a:rPr>
              <a:t>các</a:t>
            </a:r>
            <a:r>
              <a:rPr lang="en-US" sz="2800" b="1" dirty="0" smtClean="0">
                <a:solidFill>
                  <a:schemeClr val="accent5">
                    <a:lumMod val="75000"/>
                  </a:schemeClr>
                </a:solidFill>
              </a:rPr>
              <a:t> con </a:t>
            </a:r>
            <a:r>
              <a:rPr lang="en-US" sz="2800" b="1" dirty="0" err="1" smtClean="0">
                <a:solidFill>
                  <a:schemeClr val="accent5">
                    <a:lumMod val="75000"/>
                  </a:schemeClr>
                </a:solidFill>
              </a:rPr>
              <a:t>cùng</a:t>
            </a:r>
            <a:r>
              <a:rPr lang="en-US" sz="2800" b="1" dirty="0" smtClean="0">
                <a:solidFill>
                  <a:schemeClr val="accent5">
                    <a:lumMod val="75000"/>
                  </a:schemeClr>
                </a:solidFill>
              </a:rPr>
              <a:t> </a:t>
            </a:r>
            <a:r>
              <a:rPr lang="en-US" sz="2800" b="1" dirty="0" err="1" smtClean="0">
                <a:solidFill>
                  <a:schemeClr val="accent5">
                    <a:lumMod val="75000"/>
                  </a:schemeClr>
                </a:solidFill>
              </a:rPr>
              <a:t>hát</a:t>
            </a:r>
            <a:r>
              <a:rPr lang="en-US" sz="2800" b="1" dirty="0" smtClean="0">
                <a:solidFill>
                  <a:schemeClr val="accent5">
                    <a:lumMod val="75000"/>
                  </a:schemeClr>
                </a:solidFill>
              </a:rPr>
              <a:t> </a:t>
            </a:r>
            <a:r>
              <a:rPr lang="en-US" sz="2800" b="1" dirty="0" err="1" smtClean="0">
                <a:solidFill>
                  <a:schemeClr val="accent5">
                    <a:lumMod val="75000"/>
                  </a:schemeClr>
                </a:solidFill>
              </a:rPr>
              <a:t>và</a:t>
            </a:r>
            <a:r>
              <a:rPr lang="en-US" sz="2800" b="1" dirty="0" smtClean="0">
                <a:solidFill>
                  <a:schemeClr val="accent5">
                    <a:lumMod val="75000"/>
                  </a:schemeClr>
                </a:solidFill>
              </a:rPr>
              <a:t> </a:t>
            </a:r>
            <a:r>
              <a:rPr lang="en-US" sz="2800" b="1" dirty="0" err="1" smtClean="0">
                <a:solidFill>
                  <a:schemeClr val="accent5">
                    <a:lumMod val="75000"/>
                  </a:schemeClr>
                </a:solidFill>
              </a:rPr>
              <a:t>vận</a:t>
            </a:r>
            <a:r>
              <a:rPr lang="en-US" sz="2800" b="1" dirty="0" smtClean="0">
                <a:solidFill>
                  <a:schemeClr val="accent5">
                    <a:lumMod val="75000"/>
                  </a:schemeClr>
                </a:solidFill>
              </a:rPr>
              <a:t> </a:t>
            </a:r>
            <a:r>
              <a:rPr lang="en-US" sz="2800" b="1" dirty="0" err="1" smtClean="0">
                <a:solidFill>
                  <a:schemeClr val="accent5">
                    <a:lumMod val="75000"/>
                  </a:schemeClr>
                </a:solidFill>
              </a:rPr>
              <a:t>động</a:t>
            </a:r>
            <a:r>
              <a:rPr lang="en-US" sz="2800" b="1" dirty="0" smtClean="0">
                <a:solidFill>
                  <a:schemeClr val="accent5">
                    <a:lumMod val="75000"/>
                  </a:schemeClr>
                </a:solidFill>
              </a:rPr>
              <a:t> </a:t>
            </a:r>
            <a:r>
              <a:rPr lang="en-US" sz="2800" b="1" dirty="0" err="1" smtClean="0">
                <a:solidFill>
                  <a:schemeClr val="accent5">
                    <a:lumMod val="75000"/>
                  </a:schemeClr>
                </a:solidFill>
              </a:rPr>
              <a:t>theo</a:t>
            </a:r>
            <a:r>
              <a:rPr lang="en-US" sz="2800" b="1" dirty="0" smtClean="0">
                <a:solidFill>
                  <a:schemeClr val="accent5">
                    <a:lumMod val="75000"/>
                  </a:schemeClr>
                </a:solidFill>
              </a:rPr>
              <a:t> </a:t>
            </a:r>
            <a:r>
              <a:rPr lang="en-US" sz="2800" b="1" dirty="0" err="1" smtClean="0">
                <a:solidFill>
                  <a:schemeClr val="accent5">
                    <a:lumMod val="75000"/>
                  </a:schemeClr>
                </a:solidFill>
              </a:rPr>
              <a:t>bài</a:t>
            </a:r>
            <a:endParaRPr lang="en-US" sz="2800" b="1" dirty="0">
              <a:solidFill>
                <a:schemeClr val="accent5">
                  <a:lumMod val="75000"/>
                </a:schemeClr>
              </a:solidFill>
            </a:endParaRPr>
          </a:p>
          <a:p>
            <a:pPr algn="ctr"/>
            <a:r>
              <a:rPr lang="en-US" sz="2800" b="1" dirty="0" smtClean="0">
                <a:solidFill>
                  <a:schemeClr val="accent5">
                    <a:lumMod val="75000"/>
                  </a:schemeClr>
                </a:solidFill>
              </a:rPr>
              <a:t>“</a:t>
            </a:r>
            <a:r>
              <a:rPr lang="en-US" sz="2800" b="1" dirty="0" err="1" smtClean="0">
                <a:solidFill>
                  <a:schemeClr val="accent5">
                    <a:lumMod val="75000"/>
                  </a:schemeClr>
                </a:solidFill>
              </a:rPr>
              <a:t>Trái</a:t>
            </a:r>
            <a:r>
              <a:rPr lang="en-US" sz="2800" b="1" dirty="0" smtClean="0">
                <a:solidFill>
                  <a:schemeClr val="accent5">
                    <a:lumMod val="75000"/>
                  </a:schemeClr>
                </a:solidFill>
              </a:rPr>
              <a:t> </a:t>
            </a:r>
            <a:r>
              <a:rPr lang="en-US" sz="2800" b="1" dirty="0" err="1" smtClean="0">
                <a:solidFill>
                  <a:schemeClr val="accent5">
                    <a:lumMod val="75000"/>
                  </a:schemeClr>
                </a:solidFill>
              </a:rPr>
              <a:t>đất</a:t>
            </a:r>
            <a:r>
              <a:rPr lang="en-US" sz="2800" b="1" dirty="0" smtClean="0">
                <a:solidFill>
                  <a:schemeClr val="accent5">
                    <a:lumMod val="75000"/>
                  </a:schemeClr>
                </a:solidFill>
              </a:rPr>
              <a:t> </a:t>
            </a:r>
            <a:r>
              <a:rPr lang="en-US" sz="2800" b="1" dirty="0" err="1" smtClean="0">
                <a:solidFill>
                  <a:schemeClr val="accent5">
                    <a:lumMod val="75000"/>
                  </a:schemeClr>
                </a:solidFill>
              </a:rPr>
              <a:t>này</a:t>
            </a:r>
            <a:r>
              <a:rPr lang="en-US" sz="2800" b="1" dirty="0" smtClean="0">
                <a:solidFill>
                  <a:schemeClr val="accent5">
                    <a:lumMod val="75000"/>
                  </a:schemeClr>
                </a:solidFill>
              </a:rPr>
              <a:t> </a:t>
            </a:r>
            <a:r>
              <a:rPr lang="en-US" sz="2800" b="1" dirty="0" err="1" smtClean="0">
                <a:solidFill>
                  <a:schemeClr val="accent5">
                    <a:lumMod val="75000"/>
                  </a:schemeClr>
                </a:solidFill>
              </a:rPr>
              <a:t>là</a:t>
            </a:r>
            <a:r>
              <a:rPr lang="en-US" sz="2800" b="1" dirty="0" smtClean="0">
                <a:solidFill>
                  <a:schemeClr val="accent5">
                    <a:lumMod val="75000"/>
                  </a:schemeClr>
                </a:solidFill>
              </a:rPr>
              <a:t> </a:t>
            </a:r>
            <a:r>
              <a:rPr lang="en-US" sz="2800" b="1" dirty="0" err="1" smtClean="0">
                <a:solidFill>
                  <a:schemeClr val="accent5">
                    <a:lumMod val="75000"/>
                  </a:schemeClr>
                </a:solidFill>
              </a:rPr>
              <a:t>của</a:t>
            </a:r>
            <a:r>
              <a:rPr lang="en-US" sz="2800" b="1" dirty="0" smtClean="0">
                <a:solidFill>
                  <a:schemeClr val="accent5">
                    <a:lumMod val="75000"/>
                  </a:schemeClr>
                </a:solidFill>
              </a:rPr>
              <a:t> </a:t>
            </a:r>
            <a:r>
              <a:rPr lang="en-US" sz="2800" b="1" dirty="0" err="1" smtClean="0">
                <a:solidFill>
                  <a:schemeClr val="accent5">
                    <a:lumMod val="75000"/>
                  </a:schemeClr>
                </a:solidFill>
              </a:rPr>
              <a:t>chúng</a:t>
            </a:r>
            <a:r>
              <a:rPr lang="en-US" sz="2800" b="1" dirty="0" smtClean="0">
                <a:solidFill>
                  <a:schemeClr val="accent5">
                    <a:lumMod val="75000"/>
                  </a:schemeClr>
                </a:solidFill>
              </a:rPr>
              <a:t> </a:t>
            </a:r>
            <a:r>
              <a:rPr lang="en-US" sz="2800" b="1" dirty="0" err="1" smtClean="0">
                <a:solidFill>
                  <a:schemeClr val="accent5">
                    <a:lumMod val="75000"/>
                  </a:schemeClr>
                </a:solidFill>
              </a:rPr>
              <a:t>mình</a:t>
            </a:r>
            <a:r>
              <a:rPr lang="en-US" sz="2800" b="1" dirty="0" smtClean="0">
                <a:solidFill>
                  <a:schemeClr val="accent5">
                    <a:lumMod val="75000"/>
                  </a:schemeClr>
                </a:solidFill>
              </a:rPr>
              <a:t>” </a:t>
            </a:r>
            <a:endParaRPr lang="en-US" sz="2800" b="1" dirty="0">
              <a:solidFill>
                <a:schemeClr val="accent5">
                  <a:lumMod val="75000"/>
                </a:schemeClr>
              </a:solidFill>
            </a:endParaRPr>
          </a:p>
        </p:txBody>
      </p:sp>
    </p:spTree>
    <p:extLst>
      <p:ext uri="{BB962C8B-B14F-4D97-AF65-F5344CB8AC3E}">
        <p14:creationId xmlns:p14="http://schemas.microsoft.com/office/powerpoint/2010/main" val="3296468470"/>
      </p:ext>
    </p:extLst>
  </p:cSld>
  <p:clrMapOvr>
    <a:masterClrMapping/>
  </p:clrMapOvr>
  <p:transition spd="slow" advTm="10548">
    <p:push dir="u"/>
  </p:transition>
  <p:timing>
    <p:tnLst>
      <p:par>
        <p:cTn id="1" dur="indefinite" restart="never" nodeType="tmRoot"/>
      </p:par>
    </p:tnLst>
  </p:timing>
  <p:extLst mod="1">
    <p:ext uri="{E180D4A7-C9FB-4DFB-919C-405C955672EB}">
      <p14:showEvtLst xmlns:p14="http://schemas.microsoft.com/office/powerpoint/2010/main">
        <p14:playEvt time="0" objId="6"/>
        <p14:stopEvt time="10548"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
            <a:ext cx="12192000" cy="9356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44" y="888706"/>
            <a:ext cx="1611121" cy="2866452"/>
          </a:xfrm>
          <a:prstGeom prst="rect">
            <a:avLst/>
          </a:prstGeom>
        </p:spPr>
      </p:pic>
      <p:sp>
        <p:nvSpPr>
          <p:cNvPr id="7" name="TextBox 6"/>
          <p:cNvSpPr txBox="1"/>
          <p:nvPr/>
        </p:nvSpPr>
        <p:spPr>
          <a:xfrm>
            <a:off x="356924" y="3755158"/>
            <a:ext cx="1422184"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a:solidFill>
                  <a:schemeClr val="accent6">
                    <a:lumMod val="75000"/>
                  </a:schemeClr>
                </a:solidFill>
              </a:rPr>
              <a:t> </a:t>
            </a:r>
            <a:r>
              <a:rPr lang="en-US" sz="2000" b="1" dirty="0" err="1" smtClean="0">
                <a:solidFill>
                  <a:schemeClr val="accent6">
                    <a:lumMod val="75000"/>
                  </a:schemeClr>
                </a:solidFill>
              </a:rPr>
              <a:t>vô</a:t>
            </a:r>
            <a:r>
              <a:rPr lang="en-US" sz="2000" b="1" dirty="0" smtClean="0">
                <a:solidFill>
                  <a:schemeClr val="accent6">
                    <a:lumMod val="75000"/>
                  </a:schemeClr>
                </a:solidFill>
              </a:rPr>
              <a:t> </a:t>
            </a:r>
            <a:r>
              <a:rPr lang="en-US" sz="2000" b="1" dirty="0" err="1" smtClean="0">
                <a:solidFill>
                  <a:schemeClr val="accent6">
                    <a:lumMod val="75000"/>
                  </a:schemeClr>
                </a:solidFill>
              </a:rPr>
              <a:t>cơ</a:t>
            </a:r>
            <a:endParaRPr lang="en-US" sz="2000" b="1" dirty="0">
              <a:solidFill>
                <a:schemeClr val="accent6">
                  <a:lumMod val="75000"/>
                </a:schemeClr>
              </a:solidFill>
            </a:endParaRPr>
          </a:p>
        </p:txBody>
      </p:sp>
      <p:sp>
        <p:nvSpPr>
          <p:cNvPr id="9" name="TextBox 8"/>
          <p:cNvSpPr txBox="1"/>
          <p:nvPr/>
        </p:nvSpPr>
        <p:spPr>
          <a:xfrm>
            <a:off x="3857551" y="910177"/>
            <a:ext cx="4185761" cy="369332"/>
          </a:xfrm>
          <a:prstGeom prst="rect">
            <a:avLst/>
          </a:prstGeom>
          <a:noFill/>
        </p:spPr>
        <p:txBody>
          <a:bodyPr wrap="none" rtlCol="0">
            <a:spAutoFit/>
          </a:bodyPr>
          <a:lstStyle/>
          <a:p>
            <a:r>
              <a:rPr lang="en-US" sz="1800" b="1" dirty="0" smtClean="0">
                <a:solidFill>
                  <a:schemeClr val="accent6">
                    <a:lumMod val="75000"/>
                  </a:schemeClr>
                </a:solidFill>
                <a:sym typeface="Wingdings" panose="05000000000000000000" pitchFamily="2" charset="2"/>
              </a:rPr>
              <a:t> </a:t>
            </a:r>
            <a:r>
              <a:rPr lang="en-US" sz="1800" b="1" u="sng" dirty="0" err="1" smtClean="0">
                <a:solidFill>
                  <a:schemeClr val="accent6">
                    <a:lumMod val="75000"/>
                  </a:schemeClr>
                </a:solidFill>
              </a:rPr>
              <a:t>Nhóm</a:t>
            </a:r>
            <a:r>
              <a:rPr lang="en-US" sz="1800" b="1" u="sng" dirty="0" smtClean="0">
                <a:solidFill>
                  <a:schemeClr val="accent6">
                    <a:lumMod val="75000"/>
                  </a:schemeClr>
                </a:solidFill>
              </a:rPr>
              <a:t> </a:t>
            </a:r>
            <a:r>
              <a:rPr lang="en-US" sz="1800" b="1" u="sng" dirty="0" err="1" smtClean="0">
                <a:solidFill>
                  <a:schemeClr val="accent6">
                    <a:lumMod val="75000"/>
                  </a:schemeClr>
                </a:solidFill>
              </a:rPr>
              <a:t>chất</a:t>
            </a:r>
            <a:r>
              <a:rPr lang="en-US" sz="1800" b="1" u="sng" dirty="0" smtClean="0">
                <a:solidFill>
                  <a:schemeClr val="accent6">
                    <a:lumMod val="75000"/>
                  </a:schemeClr>
                </a:solidFill>
              </a:rPr>
              <a:t> </a:t>
            </a:r>
            <a:r>
              <a:rPr lang="en-US" sz="1800" b="1" u="sng" dirty="0" err="1" smtClean="0">
                <a:solidFill>
                  <a:schemeClr val="accent6">
                    <a:lumMod val="75000"/>
                  </a:schemeClr>
                </a:solidFill>
              </a:rPr>
              <a:t>thải</a:t>
            </a:r>
            <a:r>
              <a:rPr lang="en-US" sz="1800" b="1" u="sng" dirty="0" smtClean="0">
                <a:solidFill>
                  <a:schemeClr val="accent6">
                    <a:lumMod val="75000"/>
                  </a:schemeClr>
                </a:solidFill>
              </a:rPr>
              <a:t> </a:t>
            </a:r>
            <a:r>
              <a:rPr lang="en-US" sz="1800" b="1" u="sng" dirty="0" err="1" smtClean="0">
                <a:solidFill>
                  <a:schemeClr val="accent6">
                    <a:lumMod val="75000"/>
                  </a:schemeClr>
                </a:solidFill>
              </a:rPr>
              <a:t>rắn</a:t>
            </a:r>
            <a:r>
              <a:rPr lang="en-US" sz="1800" b="1" u="sng" dirty="0" smtClean="0">
                <a:solidFill>
                  <a:schemeClr val="accent6">
                    <a:lumMod val="75000"/>
                  </a:schemeClr>
                </a:solidFill>
              </a:rPr>
              <a:t> </a:t>
            </a:r>
            <a:r>
              <a:rPr lang="en-US" sz="1800" b="1" u="sng" dirty="0" err="1" smtClean="0">
                <a:solidFill>
                  <a:schemeClr val="accent6">
                    <a:lumMod val="75000"/>
                  </a:schemeClr>
                </a:solidFill>
              </a:rPr>
              <a:t>khó</a:t>
            </a:r>
            <a:r>
              <a:rPr lang="en-US" sz="1800" b="1" u="sng" dirty="0" smtClean="0">
                <a:solidFill>
                  <a:schemeClr val="accent6">
                    <a:lumMod val="75000"/>
                  </a:schemeClr>
                </a:solidFill>
              </a:rPr>
              <a:t> </a:t>
            </a:r>
            <a:r>
              <a:rPr lang="en-US" sz="1800" b="1" u="sng" dirty="0" err="1" smtClean="0">
                <a:solidFill>
                  <a:schemeClr val="accent6">
                    <a:lumMod val="75000"/>
                  </a:schemeClr>
                </a:solidFill>
              </a:rPr>
              <a:t>phân</a:t>
            </a:r>
            <a:r>
              <a:rPr lang="en-US" sz="1800" b="1" u="sng" dirty="0" smtClean="0">
                <a:solidFill>
                  <a:schemeClr val="accent6">
                    <a:lumMod val="75000"/>
                  </a:schemeClr>
                </a:solidFill>
              </a:rPr>
              <a:t> </a:t>
            </a:r>
            <a:r>
              <a:rPr lang="en-US" sz="1800" b="1" u="sng" dirty="0" err="1" smtClean="0">
                <a:solidFill>
                  <a:schemeClr val="accent6">
                    <a:lumMod val="75000"/>
                  </a:schemeClr>
                </a:solidFill>
              </a:rPr>
              <a:t>hủy</a:t>
            </a:r>
            <a:r>
              <a:rPr lang="en-US" sz="1800" b="1" u="sng" dirty="0" smtClean="0">
                <a:solidFill>
                  <a:schemeClr val="accent6">
                    <a:lumMod val="75000"/>
                  </a:schemeClr>
                </a:solidFill>
              </a:rPr>
              <a:t>:</a:t>
            </a:r>
            <a:endParaRPr lang="en-US" sz="1800" b="1" u="sng" dirty="0">
              <a:solidFill>
                <a:schemeClr val="accent6">
                  <a:lumMod val="75000"/>
                </a:schemeClr>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25" y="1540031"/>
            <a:ext cx="1460988" cy="16697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4289" y="1706689"/>
            <a:ext cx="1537851" cy="1537851"/>
          </a:xfrm>
          <a:prstGeom prst="rect">
            <a:avLst/>
          </a:prstGeom>
        </p:spPr>
      </p:pic>
      <p:sp>
        <p:nvSpPr>
          <p:cNvPr id="12" name="TextBox 11"/>
          <p:cNvSpPr txBox="1"/>
          <p:nvPr/>
        </p:nvSpPr>
        <p:spPr>
          <a:xfrm>
            <a:off x="2474211" y="3406586"/>
            <a:ext cx="3621789" cy="584775"/>
          </a:xfrm>
          <a:prstGeom prst="rect">
            <a:avLst/>
          </a:prstGeom>
          <a:noFill/>
        </p:spPr>
        <p:txBody>
          <a:bodyPr wrap="square" rtlCol="0">
            <a:spAutoFit/>
          </a:bodyPr>
          <a:lstStyle/>
          <a:p>
            <a:pPr algn="ctr"/>
            <a:r>
              <a:rPr lang="en-US" sz="1600" b="1" dirty="0" smtClean="0">
                <a:solidFill>
                  <a:schemeClr val="accent6">
                    <a:lumMod val="75000"/>
                  </a:schemeClr>
                </a:solidFill>
              </a:rPr>
              <a:t> </a:t>
            </a:r>
            <a:r>
              <a:rPr lang="en-US" sz="1600" b="1" dirty="0" err="1" smtClean="0">
                <a:solidFill>
                  <a:schemeClr val="accent6">
                    <a:lumMod val="75000"/>
                  </a:schemeClr>
                </a:solidFill>
              </a:rPr>
              <a:t>Vỏ</a:t>
            </a:r>
            <a:r>
              <a:rPr lang="en-US" sz="1600" b="1" dirty="0" smtClean="0">
                <a:solidFill>
                  <a:schemeClr val="accent6">
                    <a:lumMod val="75000"/>
                  </a:schemeClr>
                </a:solidFill>
              </a:rPr>
              <a:t> </a:t>
            </a:r>
            <a:r>
              <a:rPr lang="en-US" sz="1600" b="1" dirty="0" err="1" smtClean="0">
                <a:solidFill>
                  <a:schemeClr val="accent6">
                    <a:lumMod val="75000"/>
                  </a:schemeClr>
                </a:solidFill>
              </a:rPr>
              <a:t>bimbim</a:t>
            </a:r>
            <a:r>
              <a:rPr lang="en-US" sz="1600" b="1" dirty="0" smtClean="0">
                <a:solidFill>
                  <a:schemeClr val="accent6">
                    <a:lumMod val="75000"/>
                  </a:schemeClr>
                </a:solidFill>
              </a:rPr>
              <a:t>, </a:t>
            </a:r>
            <a:r>
              <a:rPr lang="en-US" sz="1600" b="1" dirty="0" err="1" smtClean="0">
                <a:solidFill>
                  <a:schemeClr val="accent6">
                    <a:lumMod val="75000"/>
                  </a:schemeClr>
                </a:solidFill>
              </a:rPr>
              <a:t>vỏ</a:t>
            </a:r>
            <a:r>
              <a:rPr lang="en-US" sz="1600" b="1" dirty="0" smtClean="0">
                <a:solidFill>
                  <a:schemeClr val="accent6">
                    <a:lumMod val="75000"/>
                  </a:schemeClr>
                </a:solidFill>
              </a:rPr>
              <a:t> </a:t>
            </a:r>
            <a:r>
              <a:rPr lang="en-US" sz="1600" b="1" dirty="0" err="1" smtClean="0">
                <a:solidFill>
                  <a:schemeClr val="accent6">
                    <a:lumMod val="75000"/>
                  </a:schemeClr>
                </a:solidFill>
              </a:rPr>
              <a:t>kẹo</a:t>
            </a:r>
            <a:r>
              <a:rPr lang="en-US" sz="1600" b="1" dirty="0" smtClean="0">
                <a:solidFill>
                  <a:schemeClr val="accent6">
                    <a:lumMod val="75000"/>
                  </a:schemeClr>
                </a:solidFill>
              </a:rPr>
              <a:t> </a:t>
            </a:r>
            <a:r>
              <a:rPr lang="en-US" sz="1600" b="1" dirty="0" err="1" smtClean="0">
                <a:solidFill>
                  <a:schemeClr val="accent6">
                    <a:lumMod val="75000"/>
                  </a:schemeClr>
                </a:solidFill>
              </a:rPr>
              <a:t>bánh</a:t>
            </a:r>
            <a:r>
              <a:rPr lang="en-US" sz="1600" b="1" dirty="0" smtClean="0">
                <a:solidFill>
                  <a:schemeClr val="accent6">
                    <a:lumMod val="75000"/>
                  </a:schemeClr>
                </a:solidFill>
              </a:rPr>
              <a:t>, </a:t>
            </a:r>
            <a:r>
              <a:rPr lang="en-US" sz="1600" b="1" dirty="0" err="1" smtClean="0">
                <a:solidFill>
                  <a:schemeClr val="accent6">
                    <a:lumMod val="75000"/>
                  </a:schemeClr>
                </a:solidFill>
              </a:rPr>
              <a:t>túi</a:t>
            </a:r>
            <a:r>
              <a:rPr lang="en-US" sz="1600" b="1" dirty="0" smtClean="0">
                <a:solidFill>
                  <a:schemeClr val="accent6">
                    <a:lumMod val="75000"/>
                  </a:schemeClr>
                </a:solidFill>
              </a:rPr>
              <a:t> </a:t>
            </a:r>
            <a:r>
              <a:rPr lang="en-US" sz="1600" b="1" dirty="0" err="1" smtClean="0">
                <a:solidFill>
                  <a:schemeClr val="accent6">
                    <a:lumMod val="75000"/>
                  </a:schemeClr>
                </a:solidFill>
              </a:rPr>
              <a:t>nilong</a:t>
            </a:r>
            <a:r>
              <a:rPr lang="en-US" sz="1600" b="1" dirty="0" smtClean="0">
                <a:solidFill>
                  <a:schemeClr val="accent6">
                    <a:lumMod val="75000"/>
                  </a:schemeClr>
                </a:solidFill>
              </a:rPr>
              <a:t> </a:t>
            </a:r>
            <a:r>
              <a:rPr lang="en-US" sz="1600" b="1" dirty="0" err="1" smtClean="0">
                <a:solidFill>
                  <a:schemeClr val="accent6">
                    <a:lumMod val="75000"/>
                  </a:schemeClr>
                </a:solidFill>
              </a:rPr>
              <a:t>các</a:t>
            </a:r>
            <a:r>
              <a:rPr lang="en-US" sz="1600" b="1" dirty="0" smtClean="0">
                <a:solidFill>
                  <a:schemeClr val="accent6">
                    <a:lumMod val="75000"/>
                  </a:schemeClr>
                </a:solidFill>
              </a:rPr>
              <a:t> </a:t>
            </a:r>
            <a:r>
              <a:rPr lang="en-US" sz="1600" b="1" dirty="0" err="1" smtClean="0">
                <a:solidFill>
                  <a:schemeClr val="accent6">
                    <a:lumMod val="75000"/>
                  </a:schemeClr>
                </a:solidFill>
              </a:rPr>
              <a:t>loại</a:t>
            </a:r>
            <a:r>
              <a:rPr lang="en-US" sz="1600" b="1" dirty="0" smtClean="0">
                <a:solidFill>
                  <a:schemeClr val="accent6">
                    <a:lumMod val="75000"/>
                  </a:schemeClr>
                </a:solidFill>
              </a:rPr>
              <a:t>…  </a:t>
            </a:r>
            <a:endParaRPr lang="en-US" sz="1600" b="1" dirty="0">
              <a:solidFill>
                <a:schemeClr val="accent6">
                  <a:lumMod val="75000"/>
                </a:schemeClr>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6896" y="1643407"/>
            <a:ext cx="4253103" cy="1645219"/>
          </a:xfrm>
          <a:prstGeom prst="rect">
            <a:avLst/>
          </a:prstGeom>
        </p:spPr>
      </p:pic>
      <p:sp>
        <p:nvSpPr>
          <p:cNvPr id="14" name="TextBox 13"/>
          <p:cNvSpPr txBox="1"/>
          <p:nvPr/>
        </p:nvSpPr>
        <p:spPr>
          <a:xfrm>
            <a:off x="7176897" y="3406460"/>
            <a:ext cx="4253103" cy="584775"/>
          </a:xfrm>
          <a:prstGeom prst="rect">
            <a:avLst/>
          </a:prstGeom>
          <a:noFill/>
        </p:spPr>
        <p:txBody>
          <a:bodyPr wrap="square" rtlCol="0">
            <a:spAutoFit/>
          </a:bodyPr>
          <a:lstStyle/>
          <a:p>
            <a:pPr algn="ctr"/>
            <a:r>
              <a:rPr lang="en-US" sz="1600" b="1" dirty="0" smtClean="0">
                <a:solidFill>
                  <a:schemeClr val="accent6">
                    <a:lumMod val="75000"/>
                  </a:schemeClr>
                </a:solidFill>
              </a:rPr>
              <a:t> </a:t>
            </a:r>
            <a:r>
              <a:rPr lang="en-US" sz="1600" b="1" dirty="0" err="1" smtClean="0">
                <a:solidFill>
                  <a:schemeClr val="accent6">
                    <a:lumMod val="75000"/>
                  </a:schemeClr>
                </a:solidFill>
              </a:rPr>
              <a:t>Hộp</a:t>
            </a:r>
            <a:r>
              <a:rPr lang="en-US" sz="1600" b="1" dirty="0" smtClean="0">
                <a:solidFill>
                  <a:schemeClr val="accent6">
                    <a:lumMod val="75000"/>
                  </a:schemeClr>
                </a:solidFill>
              </a:rPr>
              <a:t>, </a:t>
            </a:r>
            <a:r>
              <a:rPr lang="en-US" sz="1600" b="1" dirty="0" err="1" smtClean="0">
                <a:solidFill>
                  <a:schemeClr val="accent6">
                    <a:lumMod val="75000"/>
                  </a:schemeClr>
                </a:solidFill>
              </a:rPr>
              <a:t>vỉ</a:t>
            </a:r>
            <a:r>
              <a:rPr lang="en-US" sz="1600" b="1" dirty="0" smtClean="0">
                <a:solidFill>
                  <a:schemeClr val="accent6">
                    <a:lumMod val="75000"/>
                  </a:schemeClr>
                </a:solidFill>
              </a:rPr>
              <a:t> </a:t>
            </a:r>
            <a:r>
              <a:rPr lang="en-US" sz="1600" b="1" dirty="0" err="1" smtClean="0">
                <a:solidFill>
                  <a:schemeClr val="accent6">
                    <a:lumMod val="75000"/>
                  </a:schemeClr>
                </a:solidFill>
              </a:rPr>
              <a:t>đựng</a:t>
            </a:r>
            <a:r>
              <a:rPr lang="en-US" sz="1600" b="1" dirty="0" smtClean="0">
                <a:solidFill>
                  <a:schemeClr val="accent6">
                    <a:lumMod val="75000"/>
                  </a:schemeClr>
                </a:solidFill>
              </a:rPr>
              <a:t> </a:t>
            </a:r>
            <a:r>
              <a:rPr lang="en-US" sz="1600" b="1" dirty="0" err="1" smtClean="0">
                <a:solidFill>
                  <a:schemeClr val="accent6">
                    <a:lumMod val="75000"/>
                  </a:schemeClr>
                </a:solidFill>
              </a:rPr>
              <a:t>trứng</a:t>
            </a:r>
            <a:r>
              <a:rPr lang="en-US" sz="1600" b="1" dirty="0" smtClean="0">
                <a:solidFill>
                  <a:schemeClr val="accent6">
                    <a:lumMod val="75000"/>
                  </a:schemeClr>
                </a:solidFill>
              </a:rPr>
              <a:t>, </a:t>
            </a:r>
            <a:r>
              <a:rPr lang="en-US" sz="1600" b="1" dirty="0" err="1" smtClean="0">
                <a:solidFill>
                  <a:schemeClr val="accent6">
                    <a:lumMod val="75000"/>
                  </a:schemeClr>
                </a:solidFill>
              </a:rPr>
              <a:t>vỏ</a:t>
            </a:r>
            <a:r>
              <a:rPr lang="en-US" sz="1600" b="1" dirty="0" smtClean="0">
                <a:solidFill>
                  <a:schemeClr val="accent6">
                    <a:lumMod val="75000"/>
                  </a:schemeClr>
                </a:solidFill>
              </a:rPr>
              <a:t> </a:t>
            </a:r>
            <a:r>
              <a:rPr lang="en-US" sz="1600" b="1" dirty="0" err="1" smtClean="0">
                <a:solidFill>
                  <a:schemeClr val="accent6">
                    <a:lumMod val="75000"/>
                  </a:schemeClr>
                </a:solidFill>
              </a:rPr>
              <a:t>hộp</a:t>
            </a:r>
            <a:r>
              <a:rPr lang="en-US" sz="1600" b="1" dirty="0" smtClean="0">
                <a:solidFill>
                  <a:schemeClr val="accent6">
                    <a:lumMod val="75000"/>
                  </a:schemeClr>
                </a:solidFill>
              </a:rPr>
              <a:t> </a:t>
            </a:r>
            <a:r>
              <a:rPr lang="en-US" sz="1600" b="1" dirty="0" err="1" smtClean="0">
                <a:solidFill>
                  <a:schemeClr val="accent6">
                    <a:lumMod val="75000"/>
                  </a:schemeClr>
                </a:solidFill>
              </a:rPr>
              <a:t>cơm</a:t>
            </a:r>
            <a:r>
              <a:rPr lang="en-US" sz="1600" b="1" dirty="0" smtClean="0">
                <a:solidFill>
                  <a:schemeClr val="accent6">
                    <a:lumMod val="75000"/>
                  </a:schemeClr>
                </a:solidFill>
              </a:rPr>
              <a:t>, </a:t>
            </a:r>
            <a:r>
              <a:rPr lang="en-US" sz="1600" b="1" dirty="0" err="1" smtClean="0">
                <a:solidFill>
                  <a:schemeClr val="accent6">
                    <a:lumMod val="75000"/>
                  </a:schemeClr>
                </a:solidFill>
              </a:rPr>
              <a:t>kem</a:t>
            </a:r>
            <a:r>
              <a:rPr lang="en-US" sz="1600" b="1" dirty="0" smtClean="0">
                <a:solidFill>
                  <a:schemeClr val="accent6">
                    <a:lumMod val="75000"/>
                  </a:schemeClr>
                </a:solidFill>
              </a:rPr>
              <a:t>, </a:t>
            </a:r>
            <a:r>
              <a:rPr lang="en-US" sz="1600" b="1" dirty="0" err="1" smtClean="0">
                <a:solidFill>
                  <a:schemeClr val="accent6">
                    <a:lumMod val="75000"/>
                  </a:schemeClr>
                </a:solidFill>
              </a:rPr>
              <a:t>văn</a:t>
            </a:r>
            <a:r>
              <a:rPr lang="en-US" sz="1600" b="1" dirty="0" smtClean="0">
                <a:solidFill>
                  <a:schemeClr val="accent6">
                    <a:lumMod val="75000"/>
                  </a:schemeClr>
                </a:solidFill>
              </a:rPr>
              <a:t> </a:t>
            </a:r>
            <a:r>
              <a:rPr lang="en-US" sz="1600" b="1" dirty="0" err="1" smtClean="0">
                <a:solidFill>
                  <a:schemeClr val="accent6">
                    <a:lumMod val="75000"/>
                  </a:schemeClr>
                </a:solidFill>
              </a:rPr>
              <a:t>phòng</a:t>
            </a:r>
            <a:r>
              <a:rPr lang="en-US" sz="1600" b="1" dirty="0" smtClean="0">
                <a:solidFill>
                  <a:schemeClr val="accent6">
                    <a:lumMod val="75000"/>
                  </a:schemeClr>
                </a:solidFill>
              </a:rPr>
              <a:t> </a:t>
            </a:r>
            <a:r>
              <a:rPr lang="en-US" sz="1600" b="1" dirty="0" err="1" smtClean="0">
                <a:solidFill>
                  <a:schemeClr val="accent6">
                    <a:lumMod val="75000"/>
                  </a:schemeClr>
                </a:solidFill>
              </a:rPr>
              <a:t>phẩm</a:t>
            </a:r>
            <a:r>
              <a:rPr lang="en-US" sz="1600" b="1" dirty="0" smtClean="0">
                <a:solidFill>
                  <a:schemeClr val="accent6">
                    <a:lumMod val="75000"/>
                  </a:schemeClr>
                </a:solidFill>
              </a:rPr>
              <a:t>…</a:t>
            </a:r>
            <a:endParaRPr lang="en-US" sz="1600" b="1" dirty="0">
              <a:solidFill>
                <a:schemeClr val="accent6">
                  <a:lumMod val="75000"/>
                </a:schemeClr>
              </a:solidFill>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9965" y="4385388"/>
            <a:ext cx="3830206" cy="1523874"/>
          </a:xfrm>
          <a:prstGeom prst="rect">
            <a:avLst/>
          </a:prstGeom>
        </p:spPr>
      </p:pic>
      <p:sp>
        <p:nvSpPr>
          <p:cNvPr id="16" name="TextBox 15"/>
          <p:cNvSpPr txBox="1"/>
          <p:nvPr/>
        </p:nvSpPr>
        <p:spPr>
          <a:xfrm>
            <a:off x="2287689" y="6038381"/>
            <a:ext cx="4421546" cy="338554"/>
          </a:xfrm>
          <a:prstGeom prst="rect">
            <a:avLst/>
          </a:prstGeom>
          <a:noFill/>
        </p:spPr>
        <p:txBody>
          <a:bodyPr wrap="square" rtlCol="0">
            <a:spAutoFit/>
          </a:bodyPr>
          <a:lstStyle/>
          <a:p>
            <a:r>
              <a:rPr lang="en-US" sz="1600" b="1" dirty="0" smtClean="0">
                <a:solidFill>
                  <a:schemeClr val="accent6">
                    <a:lumMod val="75000"/>
                  </a:schemeClr>
                </a:solidFill>
              </a:rPr>
              <a:t>  </a:t>
            </a:r>
            <a:r>
              <a:rPr lang="en-US" sz="1600" b="1" dirty="0" err="1" smtClean="0">
                <a:solidFill>
                  <a:schemeClr val="accent6">
                    <a:lumMod val="75000"/>
                  </a:schemeClr>
                </a:solidFill>
              </a:rPr>
              <a:t>Đồ</a:t>
            </a:r>
            <a:r>
              <a:rPr lang="en-US" sz="1600" b="1" dirty="0" smtClean="0">
                <a:solidFill>
                  <a:schemeClr val="accent6">
                    <a:lumMod val="75000"/>
                  </a:schemeClr>
                </a:solidFill>
              </a:rPr>
              <a:t> </a:t>
            </a:r>
            <a:r>
              <a:rPr lang="en-US" sz="1600" b="1" dirty="0" err="1" smtClean="0">
                <a:solidFill>
                  <a:schemeClr val="accent6">
                    <a:lumMod val="75000"/>
                  </a:schemeClr>
                </a:solidFill>
              </a:rPr>
              <a:t>gốm</a:t>
            </a:r>
            <a:r>
              <a:rPr lang="en-US" sz="1600" b="1" dirty="0" smtClean="0">
                <a:solidFill>
                  <a:schemeClr val="accent6">
                    <a:lumMod val="75000"/>
                  </a:schemeClr>
                </a:solidFill>
              </a:rPr>
              <a:t>, </a:t>
            </a:r>
            <a:r>
              <a:rPr lang="en-US" sz="1600" b="1" dirty="0" err="1" smtClean="0">
                <a:solidFill>
                  <a:schemeClr val="accent6">
                    <a:lumMod val="75000"/>
                  </a:schemeClr>
                </a:solidFill>
              </a:rPr>
              <a:t>sứ</a:t>
            </a:r>
            <a:r>
              <a:rPr lang="en-US" sz="1600" b="1" dirty="0" smtClean="0">
                <a:solidFill>
                  <a:schemeClr val="accent6">
                    <a:lumMod val="75000"/>
                  </a:schemeClr>
                </a:solidFill>
              </a:rPr>
              <a:t>, </a:t>
            </a:r>
            <a:r>
              <a:rPr lang="en-US" sz="1600" b="1" dirty="0" err="1" smtClean="0">
                <a:solidFill>
                  <a:schemeClr val="accent6">
                    <a:lumMod val="75000"/>
                  </a:schemeClr>
                </a:solidFill>
              </a:rPr>
              <a:t>thủy</a:t>
            </a:r>
            <a:r>
              <a:rPr lang="en-US" sz="1600" b="1" dirty="0" smtClean="0">
                <a:solidFill>
                  <a:schemeClr val="accent6">
                    <a:lumMod val="75000"/>
                  </a:schemeClr>
                </a:solidFill>
              </a:rPr>
              <a:t> </a:t>
            </a:r>
            <a:r>
              <a:rPr lang="en-US" sz="1600" b="1" dirty="0" err="1" smtClean="0">
                <a:solidFill>
                  <a:schemeClr val="accent6">
                    <a:lumMod val="75000"/>
                  </a:schemeClr>
                </a:solidFill>
              </a:rPr>
              <a:t>tinh</a:t>
            </a:r>
            <a:r>
              <a:rPr lang="en-US" sz="1600" b="1" dirty="0" smtClean="0">
                <a:solidFill>
                  <a:schemeClr val="accent6">
                    <a:lumMod val="75000"/>
                  </a:schemeClr>
                </a:solidFill>
              </a:rPr>
              <a:t>, </a:t>
            </a:r>
            <a:r>
              <a:rPr lang="en-US" sz="1600" b="1" dirty="0" err="1" smtClean="0">
                <a:solidFill>
                  <a:schemeClr val="accent6">
                    <a:lumMod val="75000"/>
                  </a:schemeClr>
                </a:solidFill>
              </a:rPr>
              <a:t>vỏ</a:t>
            </a:r>
            <a:r>
              <a:rPr lang="en-US" sz="1600" b="1" dirty="0" smtClean="0">
                <a:solidFill>
                  <a:schemeClr val="accent6">
                    <a:lumMod val="75000"/>
                  </a:schemeClr>
                </a:solidFill>
              </a:rPr>
              <a:t> </a:t>
            </a:r>
            <a:r>
              <a:rPr lang="en-US" sz="1600" b="1" dirty="0" err="1" smtClean="0">
                <a:solidFill>
                  <a:schemeClr val="accent6">
                    <a:lumMod val="75000"/>
                  </a:schemeClr>
                </a:solidFill>
              </a:rPr>
              <a:t>sò</a:t>
            </a:r>
            <a:r>
              <a:rPr lang="en-US" sz="1600" b="1" dirty="0" smtClean="0">
                <a:solidFill>
                  <a:schemeClr val="accent6">
                    <a:lumMod val="75000"/>
                  </a:schemeClr>
                </a:solidFill>
              </a:rPr>
              <a:t>, </a:t>
            </a:r>
            <a:r>
              <a:rPr lang="en-US" sz="1600" b="1" dirty="0" err="1" smtClean="0">
                <a:solidFill>
                  <a:schemeClr val="accent6">
                    <a:lumMod val="75000"/>
                  </a:schemeClr>
                </a:solidFill>
              </a:rPr>
              <a:t>vỏ</a:t>
            </a:r>
            <a:r>
              <a:rPr lang="en-US" sz="1600" b="1" dirty="0" smtClean="0">
                <a:solidFill>
                  <a:schemeClr val="accent6">
                    <a:lumMod val="75000"/>
                  </a:schemeClr>
                </a:solidFill>
              </a:rPr>
              <a:t> </a:t>
            </a:r>
            <a:r>
              <a:rPr lang="en-US" sz="1600" b="1" dirty="0" err="1" smtClean="0">
                <a:solidFill>
                  <a:schemeClr val="accent6">
                    <a:lumMod val="75000"/>
                  </a:schemeClr>
                </a:solidFill>
              </a:rPr>
              <a:t>trứng</a:t>
            </a:r>
            <a:r>
              <a:rPr lang="en-US" sz="1600" b="1" dirty="0" smtClean="0">
                <a:solidFill>
                  <a:schemeClr val="accent6">
                    <a:lumMod val="75000"/>
                  </a:schemeClr>
                </a:solidFill>
              </a:rPr>
              <a:t>…</a:t>
            </a:r>
            <a:endParaRPr lang="en-US" sz="1600" b="1" dirty="0">
              <a:solidFill>
                <a:schemeClr val="accent6">
                  <a:lumMod val="75000"/>
                </a:schemeClr>
              </a:solidFill>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0299" y="4494665"/>
            <a:ext cx="4073666" cy="1605010"/>
          </a:xfrm>
          <a:prstGeom prst="rect">
            <a:avLst/>
          </a:prstGeom>
        </p:spPr>
      </p:pic>
      <p:sp>
        <p:nvSpPr>
          <p:cNvPr id="18" name="TextBox 17"/>
          <p:cNvSpPr txBox="1"/>
          <p:nvPr/>
        </p:nvSpPr>
        <p:spPr>
          <a:xfrm>
            <a:off x="7650030" y="6038381"/>
            <a:ext cx="3723750" cy="338554"/>
          </a:xfrm>
          <a:prstGeom prst="rect">
            <a:avLst/>
          </a:prstGeom>
          <a:noFill/>
        </p:spPr>
        <p:txBody>
          <a:bodyPr wrap="square" rtlCol="0">
            <a:spAutoFit/>
          </a:bodyPr>
          <a:lstStyle/>
          <a:p>
            <a:r>
              <a:rPr lang="en-US" sz="1600" b="1" dirty="0" smtClean="0">
                <a:solidFill>
                  <a:schemeClr val="accent6">
                    <a:lumMod val="75000"/>
                  </a:schemeClr>
                </a:solidFill>
              </a:rPr>
              <a:t>  Ô, </a:t>
            </a:r>
            <a:r>
              <a:rPr lang="en-US" sz="1600" b="1" dirty="0" err="1" smtClean="0">
                <a:solidFill>
                  <a:schemeClr val="accent6">
                    <a:lumMod val="75000"/>
                  </a:schemeClr>
                </a:solidFill>
              </a:rPr>
              <a:t>đồng</a:t>
            </a:r>
            <a:r>
              <a:rPr lang="en-US" sz="1600" b="1" dirty="0" smtClean="0">
                <a:solidFill>
                  <a:schemeClr val="accent6">
                    <a:lumMod val="75000"/>
                  </a:schemeClr>
                </a:solidFill>
              </a:rPr>
              <a:t> </a:t>
            </a:r>
            <a:r>
              <a:rPr lang="en-US" sz="1600" b="1" dirty="0" err="1" smtClean="0">
                <a:solidFill>
                  <a:schemeClr val="accent6">
                    <a:lumMod val="75000"/>
                  </a:schemeClr>
                </a:solidFill>
              </a:rPr>
              <a:t>hồ</a:t>
            </a:r>
            <a:r>
              <a:rPr lang="en-US" sz="1600" b="1" dirty="0" smtClean="0">
                <a:solidFill>
                  <a:schemeClr val="accent6">
                    <a:lumMod val="75000"/>
                  </a:schemeClr>
                </a:solidFill>
              </a:rPr>
              <a:t>, </a:t>
            </a:r>
            <a:r>
              <a:rPr lang="en-US" sz="1600" b="1" dirty="0" err="1" smtClean="0">
                <a:solidFill>
                  <a:schemeClr val="accent6">
                    <a:lumMod val="75000"/>
                  </a:schemeClr>
                </a:solidFill>
              </a:rPr>
              <a:t>băng</a:t>
            </a:r>
            <a:r>
              <a:rPr lang="en-US" sz="1600" b="1" dirty="0" smtClean="0">
                <a:solidFill>
                  <a:schemeClr val="accent6">
                    <a:lumMod val="75000"/>
                  </a:schemeClr>
                </a:solidFill>
              </a:rPr>
              <a:t> video, </a:t>
            </a:r>
            <a:r>
              <a:rPr lang="en-US" sz="1600" b="1" dirty="0" err="1" smtClean="0">
                <a:solidFill>
                  <a:schemeClr val="accent6">
                    <a:lumMod val="75000"/>
                  </a:schemeClr>
                </a:solidFill>
              </a:rPr>
              <a:t>đĩa</a:t>
            </a:r>
            <a:r>
              <a:rPr lang="en-US" sz="1600" b="1" dirty="0" smtClean="0">
                <a:solidFill>
                  <a:schemeClr val="accent6">
                    <a:lumMod val="75000"/>
                  </a:schemeClr>
                </a:solidFill>
              </a:rPr>
              <a:t> CD…</a:t>
            </a:r>
            <a:endParaRPr lang="en-US" sz="1600" b="1" dirty="0">
              <a:solidFill>
                <a:schemeClr val="accent6">
                  <a:lumMod val="75000"/>
                </a:schemeClr>
              </a:solidFill>
            </a:endParaRPr>
          </a:p>
        </p:txBody>
      </p:sp>
      <p:sp>
        <p:nvSpPr>
          <p:cNvPr id="19" name="TextBox 18"/>
          <p:cNvSpPr txBox="1"/>
          <p:nvPr/>
        </p:nvSpPr>
        <p:spPr>
          <a:xfrm>
            <a:off x="741413" y="4146143"/>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0" name="TextBox 19"/>
          <p:cNvSpPr txBox="1"/>
          <p:nvPr/>
        </p:nvSpPr>
        <p:spPr>
          <a:xfrm>
            <a:off x="337228" y="5007329"/>
            <a:ext cx="1587786" cy="1200329"/>
          </a:xfrm>
          <a:prstGeom prst="rect">
            <a:avLst/>
          </a:prstGeom>
          <a:noFill/>
        </p:spPr>
        <p:txBody>
          <a:bodyPr wrap="square" rtlCol="0">
            <a:spAutoFit/>
          </a:bodyPr>
          <a:lstStyle/>
          <a:p>
            <a:pPr algn="ctr"/>
            <a:r>
              <a:rPr lang="en-US" sz="2400" b="1" u="sng" dirty="0" err="1" smtClean="0">
                <a:solidFill>
                  <a:schemeClr val="accent6">
                    <a:lumMod val="75000"/>
                  </a:schemeClr>
                </a:solidFill>
              </a:rPr>
              <a:t>Xử</a:t>
            </a:r>
            <a:r>
              <a:rPr lang="en-US" sz="2400" b="1" u="sng" dirty="0" smtClean="0">
                <a:solidFill>
                  <a:schemeClr val="accent6">
                    <a:lumMod val="75000"/>
                  </a:schemeClr>
                </a:solidFill>
              </a:rPr>
              <a:t> </a:t>
            </a:r>
            <a:r>
              <a:rPr lang="en-US" sz="2400" b="1" u="sng" dirty="0" err="1" smtClean="0">
                <a:solidFill>
                  <a:schemeClr val="accent6">
                    <a:lumMod val="75000"/>
                  </a:schemeClr>
                </a:solidFill>
              </a:rPr>
              <a:t>lý</a:t>
            </a:r>
            <a:r>
              <a:rPr lang="en-US" sz="2400" b="1" u="sng" dirty="0" smtClean="0">
                <a:solidFill>
                  <a:schemeClr val="accent6">
                    <a:lumMod val="75000"/>
                  </a:schemeClr>
                </a:solidFill>
              </a:rPr>
              <a:t>:</a:t>
            </a:r>
          </a:p>
          <a:p>
            <a:pPr algn="ctr"/>
            <a:r>
              <a:rPr lang="en-US" sz="2400" b="1" dirty="0" err="1" smtClean="0">
                <a:solidFill>
                  <a:schemeClr val="accent6">
                    <a:lumMod val="75000"/>
                  </a:schemeClr>
                </a:solidFill>
              </a:rPr>
              <a:t>Đốt</a:t>
            </a:r>
            <a:r>
              <a:rPr lang="en-US" sz="2400" b="1" dirty="0" smtClean="0">
                <a:solidFill>
                  <a:schemeClr val="accent6">
                    <a:lumMod val="75000"/>
                  </a:schemeClr>
                </a:solidFill>
              </a:rPr>
              <a:t>, </a:t>
            </a:r>
            <a:r>
              <a:rPr lang="en-US" sz="2400" b="1" dirty="0" err="1" smtClean="0">
                <a:solidFill>
                  <a:schemeClr val="accent6">
                    <a:lumMod val="75000"/>
                  </a:schemeClr>
                </a:solidFill>
              </a:rPr>
              <a:t>chôn</a:t>
            </a:r>
            <a:r>
              <a:rPr lang="en-US" sz="2400" b="1" dirty="0" smtClean="0">
                <a:solidFill>
                  <a:schemeClr val="accent6">
                    <a:lumMod val="75000"/>
                  </a:schemeClr>
                </a:solidFill>
              </a:rPr>
              <a:t> </a:t>
            </a:r>
            <a:r>
              <a:rPr lang="en-US" sz="2400" b="1" dirty="0" err="1" smtClean="0">
                <a:solidFill>
                  <a:schemeClr val="accent6">
                    <a:lumMod val="75000"/>
                  </a:schemeClr>
                </a:solidFill>
              </a:rPr>
              <a:t>lấp</a:t>
            </a:r>
            <a:endParaRPr lang="en-US" sz="2400" b="1" dirty="0">
              <a:solidFill>
                <a:schemeClr val="accent6">
                  <a:lumMod val="75000"/>
                </a:schemeClr>
              </a:solidFill>
            </a:endParaRPr>
          </a:p>
        </p:txBody>
      </p:sp>
      <p:sp>
        <p:nvSpPr>
          <p:cNvPr id="22" name="TextBox 21"/>
          <p:cNvSpPr txBox="1"/>
          <p:nvPr/>
        </p:nvSpPr>
        <p:spPr>
          <a:xfrm>
            <a:off x="3770154" y="221400"/>
            <a:ext cx="4583306" cy="400110"/>
          </a:xfrm>
          <a:prstGeom prst="rect">
            <a:avLst/>
          </a:prstGeom>
          <a:noFill/>
        </p:spPr>
        <p:txBody>
          <a:bodyPr wrap="none" rtlCol="0">
            <a:spAutoFit/>
          </a:bodyPr>
          <a:lstStyle/>
          <a:p>
            <a:r>
              <a:rPr lang="en-US" sz="2000" b="1" dirty="0" err="1" smtClean="0">
                <a:solidFill>
                  <a:schemeClr val="accent5"/>
                </a:solidFill>
                <a:latin typeface="Times New Roman" panose="02020603050405020304" pitchFamily="18" charset="0"/>
                <a:cs typeface="Times New Roman" panose="02020603050405020304" pitchFamily="18" charset="0"/>
              </a:rPr>
              <a:t>Phân</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loại</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rác</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đúng</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cách</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là</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như</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thế</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nào</a:t>
            </a:r>
            <a:r>
              <a:rPr lang="en-US" sz="2000" b="1" dirty="0" smtClean="0">
                <a:solidFill>
                  <a:schemeClr val="accent5"/>
                </a:solidFill>
                <a:latin typeface="Times New Roman" panose="02020603050405020304" pitchFamily="18" charset="0"/>
                <a:cs typeface="Times New Roman" panose="02020603050405020304" pitchFamily="18" charset="0"/>
              </a:rPr>
              <a:t>?</a:t>
            </a:r>
            <a:endParaRPr lang="en-US" sz="2000" b="1" dirty="0">
              <a:solidFill>
                <a:schemeClr val="accent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54901096"/>
      </p:ext>
    </p:extLst>
  </p:cSld>
  <p:clrMapOvr>
    <a:masterClrMapping/>
  </p:clrMapOvr>
  <mc:AlternateContent xmlns:mc="http://schemas.openxmlformats.org/markup-compatibility/2006" xmlns:p14="http://schemas.microsoft.com/office/powerpoint/2010/main">
    <mc:Choice Requires="p14">
      <p:transition spd="slow" p14:dur="1200" advTm="39619">
        <p:dissolve/>
      </p:transition>
    </mc:Choice>
    <mc:Fallback xmlns="">
      <p:transition spd="slow" advTm="3961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P spid="18" grpId="0"/>
      <p:bldP spid="19" grpId="0"/>
      <p:bldP spid="20" grpId="0"/>
    </p:bldLst>
  </p:timing>
  <p:extLst mod="1">
    <p:ext uri="{E180D4A7-C9FB-4DFB-919C-405C955672EB}">
      <p14:showEvtLst xmlns:p14="http://schemas.microsoft.com/office/powerpoint/2010/main">
        <p14:playEvt time="1" objId="8"/>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928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TextBox 6"/>
          <p:cNvSpPr txBox="1"/>
          <p:nvPr/>
        </p:nvSpPr>
        <p:spPr>
          <a:xfrm>
            <a:off x="415536" y="4046170"/>
            <a:ext cx="1537600"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tái</a:t>
            </a:r>
            <a:r>
              <a:rPr lang="en-US" sz="2000" b="1" dirty="0" smtClean="0">
                <a:solidFill>
                  <a:schemeClr val="accent6">
                    <a:lumMod val="75000"/>
                  </a:schemeClr>
                </a:solidFill>
              </a:rPr>
              <a:t> </a:t>
            </a:r>
            <a:r>
              <a:rPr lang="en-US" sz="2000" b="1" dirty="0" err="1" smtClean="0">
                <a:solidFill>
                  <a:schemeClr val="accent6">
                    <a:lumMod val="75000"/>
                  </a:schemeClr>
                </a:solidFill>
              </a:rPr>
              <a:t>chế</a:t>
            </a:r>
            <a:endParaRPr lang="en-US" sz="2000" b="1" dirty="0">
              <a:solidFill>
                <a:schemeClr val="accent6">
                  <a:lumMod val="7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51" y="950514"/>
            <a:ext cx="1756288" cy="3113935"/>
          </a:xfrm>
          <a:prstGeom prst="rect">
            <a:avLst/>
          </a:prstGeom>
        </p:spPr>
      </p:pic>
      <p:sp>
        <p:nvSpPr>
          <p:cNvPr id="9" name="TextBox 8"/>
          <p:cNvSpPr txBox="1"/>
          <p:nvPr/>
        </p:nvSpPr>
        <p:spPr>
          <a:xfrm>
            <a:off x="3546939" y="763273"/>
            <a:ext cx="4942379" cy="369332"/>
          </a:xfrm>
          <a:prstGeom prst="rect">
            <a:avLst/>
          </a:prstGeom>
          <a:noFill/>
        </p:spPr>
        <p:txBody>
          <a:bodyPr wrap="none" rtlCol="0">
            <a:spAutoFit/>
          </a:bodyPr>
          <a:lstStyle/>
          <a:p>
            <a:r>
              <a:rPr lang="en-US" sz="1800" b="1" dirty="0" smtClean="0">
                <a:solidFill>
                  <a:schemeClr val="accent6">
                    <a:lumMod val="75000"/>
                  </a:schemeClr>
                </a:solidFill>
                <a:sym typeface="Wingdings" panose="05000000000000000000" pitchFamily="2" charset="2"/>
              </a:rPr>
              <a:t> </a:t>
            </a:r>
            <a:r>
              <a:rPr lang="en-US" sz="1800" b="1" u="sng" dirty="0" err="1" smtClean="0">
                <a:solidFill>
                  <a:schemeClr val="accent6">
                    <a:lumMod val="75000"/>
                  </a:schemeClr>
                </a:solidFill>
              </a:rPr>
              <a:t>Nhóm</a:t>
            </a:r>
            <a:r>
              <a:rPr lang="en-US" sz="1800" b="1" u="sng" dirty="0" smtClean="0">
                <a:solidFill>
                  <a:schemeClr val="accent6">
                    <a:lumMod val="75000"/>
                  </a:schemeClr>
                </a:solidFill>
              </a:rPr>
              <a:t> </a:t>
            </a:r>
            <a:r>
              <a:rPr lang="en-US" sz="1800" b="1" u="sng" dirty="0" err="1" smtClean="0">
                <a:solidFill>
                  <a:schemeClr val="accent6">
                    <a:lumMod val="75000"/>
                  </a:schemeClr>
                </a:solidFill>
              </a:rPr>
              <a:t>chất</a:t>
            </a:r>
            <a:r>
              <a:rPr lang="en-US" sz="1800" b="1" u="sng" dirty="0" smtClean="0">
                <a:solidFill>
                  <a:schemeClr val="accent6">
                    <a:lumMod val="75000"/>
                  </a:schemeClr>
                </a:solidFill>
              </a:rPr>
              <a:t> </a:t>
            </a:r>
            <a:r>
              <a:rPr lang="en-US" sz="1800" b="1" u="sng" dirty="0" err="1" smtClean="0">
                <a:solidFill>
                  <a:schemeClr val="accent6">
                    <a:lumMod val="75000"/>
                  </a:schemeClr>
                </a:solidFill>
              </a:rPr>
              <a:t>thải</a:t>
            </a:r>
            <a:r>
              <a:rPr lang="en-US" sz="1800" b="1" u="sng" dirty="0" smtClean="0">
                <a:solidFill>
                  <a:schemeClr val="accent6">
                    <a:lumMod val="75000"/>
                  </a:schemeClr>
                </a:solidFill>
              </a:rPr>
              <a:t> </a:t>
            </a:r>
            <a:r>
              <a:rPr lang="en-US" sz="1800" b="1" u="sng" dirty="0" err="1" smtClean="0">
                <a:solidFill>
                  <a:schemeClr val="accent6">
                    <a:lumMod val="75000"/>
                  </a:schemeClr>
                </a:solidFill>
              </a:rPr>
              <a:t>có</a:t>
            </a:r>
            <a:r>
              <a:rPr lang="en-US" sz="1800" b="1" u="sng" dirty="0" smtClean="0">
                <a:solidFill>
                  <a:schemeClr val="accent6">
                    <a:lumMod val="75000"/>
                  </a:schemeClr>
                </a:solidFill>
              </a:rPr>
              <a:t> </a:t>
            </a:r>
            <a:r>
              <a:rPr lang="en-US" sz="1800" b="1" u="sng" dirty="0" err="1" smtClean="0">
                <a:solidFill>
                  <a:schemeClr val="accent6">
                    <a:lumMod val="75000"/>
                  </a:schemeClr>
                </a:solidFill>
              </a:rPr>
              <a:t>khả</a:t>
            </a:r>
            <a:r>
              <a:rPr lang="en-US" sz="1800" b="1" u="sng" dirty="0" smtClean="0">
                <a:solidFill>
                  <a:schemeClr val="accent6">
                    <a:lumMod val="75000"/>
                  </a:schemeClr>
                </a:solidFill>
              </a:rPr>
              <a:t> </a:t>
            </a:r>
            <a:r>
              <a:rPr lang="en-US" sz="1800" b="1" u="sng" dirty="0" err="1" smtClean="0">
                <a:solidFill>
                  <a:schemeClr val="accent6">
                    <a:lumMod val="75000"/>
                  </a:schemeClr>
                </a:solidFill>
              </a:rPr>
              <a:t>năng</a:t>
            </a:r>
            <a:r>
              <a:rPr lang="en-US" sz="1800" b="1" u="sng" dirty="0" smtClean="0">
                <a:solidFill>
                  <a:schemeClr val="accent6">
                    <a:lumMod val="75000"/>
                  </a:schemeClr>
                </a:solidFill>
              </a:rPr>
              <a:t> </a:t>
            </a:r>
            <a:r>
              <a:rPr lang="en-US" sz="1800" b="1" u="sng" dirty="0" err="1" smtClean="0">
                <a:solidFill>
                  <a:schemeClr val="accent6">
                    <a:lumMod val="75000"/>
                  </a:schemeClr>
                </a:solidFill>
              </a:rPr>
              <a:t>tái</a:t>
            </a:r>
            <a:r>
              <a:rPr lang="en-US" sz="1800" b="1" u="sng" dirty="0" smtClean="0">
                <a:solidFill>
                  <a:schemeClr val="accent6">
                    <a:lumMod val="75000"/>
                  </a:schemeClr>
                </a:solidFill>
              </a:rPr>
              <a:t> </a:t>
            </a:r>
            <a:r>
              <a:rPr lang="en-US" sz="1800" b="1" u="sng" dirty="0" err="1" smtClean="0">
                <a:solidFill>
                  <a:schemeClr val="accent6">
                    <a:lumMod val="75000"/>
                  </a:schemeClr>
                </a:solidFill>
              </a:rPr>
              <a:t>sử</a:t>
            </a:r>
            <a:r>
              <a:rPr lang="en-US" sz="1800" b="1" u="sng" dirty="0" smtClean="0">
                <a:solidFill>
                  <a:schemeClr val="accent6">
                    <a:lumMod val="75000"/>
                  </a:schemeClr>
                </a:solidFill>
              </a:rPr>
              <a:t> </a:t>
            </a:r>
            <a:r>
              <a:rPr lang="en-US" sz="1800" b="1" u="sng" dirty="0" err="1" smtClean="0">
                <a:solidFill>
                  <a:schemeClr val="accent6">
                    <a:lumMod val="75000"/>
                  </a:schemeClr>
                </a:solidFill>
              </a:rPr>
              <a:t>dụng</a:t>
            </a:r>
            <a:r>
              <a:rPr lang="en-US" sz="1800" b="1" u="sng" dirty="0" smtClean="0">
                <a:solidFill>
                  <a:schemeClr val="accent6">
                    <a:lumMod val="75000"/>
                  </a:schemeClr>
                </a:solidFill>
              </a:rPr>
              <a:t>:</a:t>
            </a:r>
            <a:endParaRPr lang="en-US" sz="1800" b="1" u="sng" dirty="0">
              <a:solidFill>
                <a:schemeClr val="accent6">
                  <a:lumMod val="75000"/>
                </a:schemeClr>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9894" y="1346279"/>
            <a:ext cx="3303323" cy="1398449"/>
          </a:xfrm>
          <a:prstGeom prst="rect">
            <a:avLst/>
          </a:prstGeom>
        </p:spPr>
      </p:pic>
      <p:sp>
        <p:nvSpPr>
          <p:cNvPr id="11" name="TextBox 10"/>
          <p:cNvSpPr txBox="1"/>
          <p:nvPr/>
        </p:nvSpPr>
        <p:spPr>
          <a:xfrm>
            <a:off x="2562545" y="2734487"/>
            <a:ext cx="3390672" cy="369332"/>
          </a:xfrm>
          <a:prstGeom prst="rect">
            <a:avLst/>
          </a:prstGeom>
          <a:noFill/>
        </p:spPr>
        <p:txBody>
          <a:bodyPr wrap="none" rtlCol="0">
            <a:spAutoFit/>
          </a:bodyPr>
          <a:lstStyle/>
          <a:p>
            <a:r>
              <a:rPr lang="en-US" sz="1800" b="1" dirty="0" err="1" smtClean="0">
                <a:solidFill>
                  <a:schemeClr val="accent6">
                    <a:lumMod val="75000"/>
                  </a:schemeClr>
                </a:solidFill>
              </a:rPr>
              <a:t>Thùng</a:t>
            </a:r>
            <a:r>
              <a:rPr lang="en-US" sz="1800" b="1" dirty="0" smtClean="0">
                <a:solidFill>
                  <a:schemeClr val="accent6">
                    <a:lumMod val="75000"/>
                  </a:schemeClr>
                </a:solidFill>
              </a:rPr>
              <a:t> </a:t>
            </a:r>
            <a:r>
              <a:rPr lang="en-US" sz="1800" b="1" dirty="0" err="1" smtClean="0">
                <a:solidFill>
                  <a:schemeClr val="accent6">
                    <a:lumMod val="75000"/>
                  </a:schemeClr>
                </a:solidFill>
              </a:rPr>
              <a:t>cacton</a:t>
            </a:r>
            <a:r>
              <a:rPr lang="en-US" sz="1800" b="1" dirty="0" smtClean="0">
                <a:solidFill>
                  <a:schemeClr val="accent6">
                    <a:lumMod val="75000"/>
                  </a:schemeClr>
                </a:solidFill>
              </a:rPr>
              <a:t>, </a:t>
            </a:r>
            <a:r>
              <a:rPr lang="en-US" sz="1800" b="1" dirty="0" err="1" smtClean="0">
                <a:solidFill>
                  <a:schemeClr val="accent6">
                    <a:lumMod val="75000"/>
                  </a:schemeClr>
                </a:solidFill>
              </a:rPr>
              <a:t>sách</a:t>
            </a:r>
            <a:r>
              <a:rPr lang="en-US" sz="1800" b="1" dirty="0" smtClean="0">
                <a:solidFill>
                  <a:schemeClr val="accent6">
                    <a:lumMod val="75000"/>
                  </a:schemeClr>
                </a:solidFill>
              </a:rPr>
              <a:t> </a:t>
            </a:r>
            <a:r>
              <a:rPr lang="en-US" sz="1800" b="1" dirty="0" err="1" smtClean="0">
                <a:solidFill>
                  <a:schemeClr val="accent6">
                    <a:lumMod val="75000"/>
                  </a:schemeClr>
                </a:solidFill>
              </a:rPr>
              <a:t>báo</a:t>
            </a:r>
            <a:r>
              <a:rPr lang="en-US" sz="1800" b="1" dirty="0" smtClean="0">
                <a:solidFill>
                  <a:schemeClr val="accent6">
                    <a:lumMod val="75000"/>
                  </a:schemeClr>
                </a:solidFill>
              </a:rPr>
              <a:t> </a:t>
            </a:r>
            <a:r>
              <a:rPr lang="en-US" sz="1800" b="1" dirty="0" err="1" smtClean="0">
                <a:solidFill>
                  <a:schemeClr val="accent6">
                    <a:lumMod val="75000"/>
                  </a:schemeClr>
                </a:solidFill>
              </a:rPr>
              <a:t>cũ</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4864" y="1284349"/>
            <a:ext cx="4363128" cy="1450138"/>
          </a:xfrm>
          <a:prstGeom prst="rect">
            <a:avLst/>
          </a:prstGeom>
        </p:spPr>
      </p:pic>
      <p:sp>
        <p:nvSpPr>
          <p:cNvPr id="13" name="TextBox 12"/>
          <p:cNvSpPr txBox="1"/>
          <p:nvPr/>
        </p:nvSpPr>
        <p:spPr>
          <a:xfrm>
            <a:off x="6979028" y="2776617"/>
            <a:ext cx="5283906" cy="369332"/>
          </a:xfrm>
          <a:prstGeom prst="rect">
            <a:avLst/>
          </a:prstGeom>
          <a:noFill/>
        </p:spPr>
        <p:txBody>
          <a:bodyPr wrap="square" rtlCol="0">
            <a:spAutoFit/>
          </a:bodyPr>
          <a:lstStyle/>
          <a:p>
            <a:r>
              <a:rPr lang="en-US" sz="1800" b="1" dirty="0" err="1" smtClean="0">
                <a:solidFill>
                  <a:schemeClr val="accent6">
                    <a:lumMod val="75000"/>
                  </a:schemeClr>
                </a:solidFill>
              </a:rPr>
              <a:t>Hộp</a:t>
            </a:r>
            <a:r>
              <a:rPr lang="en-US" sz="1800" b="1" dirty="0" smtClean="0">
                <a:solidFill>
                  <a:schemeClr val="accent6">
                    <a:lumMod val="75000"/>
                  </a:schemeClr>
                </a:solidFill>
              </a:rPr>
              <a:t> </a:t>
            </a:r>
            <a:r>
              <a:rPr lang="en-US" sz="1800" b="1" dirty="0" err="1" smtClean="0">
                <a:solidFill>
                  <a:schemeClr val="accent6">
                    <a:lumMod val="75000"/>
                  </a:schemeClr>
                </a:solidFill>
              </a:rPr>
              <a:t>giấy</a:t>
            </a:r>
            <a:r>
              <a:rPr lang="en-US" sz="1800" b="1" dirty="0" smtClean="0">
                <a:solidFill>
                  <a:schemeClr val="accent6">
                    <a:lumMod val="75000"/>
                  </a:schemeClr>
                </a:solidFill>
              </a:rPr>
              <a:t>, </a:t>
            </a:r>
            <a:r>
              <a:rPr lang="en-US" sz="1800" b="1" dirty="0" err="1" smtClean="0">
                <a:solidFill>
                  <a:schemeClr val="accent6">
                    <a:lumMod val="75000"/>
                  </a:schemeClr>
                </a:solidFill>
              </a:rPr>
              <a:t>bì</a:t>
            </a:r>
            <a:r>
              <a:rPr lang="en-US" sz="1800" b="1" dirty="0" smtClean="0">
                <a:solidFill>
                  <a:schemeClr val="accent6">
                    <a:lumMod val="75000"/>
                  </a:schemeClr>
                </a:solidFill>
              </a:rPr>
              <a:t> </a:t>
            </a:r>
            <a:r>
              <a:rPr lang="en-US" sz="1800" b="1" dirty="0" err="1" smtClean="0">
                <a:solidFill>
                  <a:schemeClr val="accent6">
                    <a:lumMod val="75000"/>
                  </a:schemeClr>
                </a:solidFill>
              </a:rPr>
              <a:t>thư</a:t>
            </a:r>
            <a:r>
              <a:rPr lang="en-US" sz="1800" b="1" dirty="0" smtClean="0">
                <a:solidFill>
                  <a:schemeClr val="accent6">
                    <a:lumMod val="75000"/>
                  </a:schemeClr>
                </a:solidFill>
              </a:rPr>
              <a:t>, </a:t>
            </a:r>
            <a:r>
              <a:rPr lang="en-US" sz="1800" b="1" dirty="0" err="1" smtClean="0">
                <a:solidFill>
                  <a:schemeClr val="accent6">
                    <a:lumMod val="75000"/>
                  </a:schemeClr>
                </a:solidFill>
              </a:rPr>
              <a:t>bưu</a:t>
            </a:r>
            <a:r>
              <a:rPr lang="en-US" sz="1800" b="1" dirty="0" smtClean="0">
                <a:solidFill>
                  <a:schemeClr val="accent6">
                    <a:lumMod val="75000"/>
                  </a:schemeClr>
                </a:solidFill>
              </a:rPr>
              <a:t> </a:t>
            </a:r>
            <a:r>
              <a:rPr lang="en-US" sz="1800" b="1" dirty="0" err="1" smtClean="0">
                <a:solidFill>
                  <a:schemeClr val="accent6">
                    <a:lumMod val="75000"/>
                  </a:schemeClr>
                </a:solidFill>
              </a:rPr>
              <a:t>thiếp</a:t>
            </a:r>
            <a:r>
              <a:rPr lang="en-US" sz="1800" b="1" dirty="0" smtClean="0">
                <a:solidFill>
                  <a:schemeClr val="accent6">
                    <a:lumMod val="75000"/>
                  </a:schemeClr>
                </a:solidFill>
              </a:rPr>
              <a:t>, </a:t>
            </a:r>
            <a:r>
              <a:rPr lang="en-US" sz="1800" b="1" dirty="0" err="1" smtClean="0">
                <a:solidFill>
                  <a:schemeClr val="accent6">
                    <a:lumMod val="75000"/>
                  </a:schemeClr>
                </a:solidFill>
              </a:rPr>
              <a:t>vỏ</a:t>
            </a:r>
            <a:r>
              <a:rPr lang="en-US" sz="1800" b="1" dirty="0" smtClean="0">
                <a:solidFill>
                  <a:schemeClr val="accent6">
                    <a:lumMod val="75000"/>
                  </a:schemeClr>
                </a:solidFill>
              </a:rPr>
              <a:t> </a:t>
            </a:r>
            <a:r>
              <a:rPr lang="en-US" sz="1800" b="1" dirty="0" err="1" smtClean="0">
                <a:solidFill>
                  <a:schemeClr val="accent6">
                    <a:lumMod val="75000"/>
                  </a:schemeClr>
                </a:solidFill>
              </a:rPr>
              <a:t>bao</a:t>
            </a:r>
            <a:r>
              <a:rPr lang="en-US" sz="1800" b="1" dirty="0" smtClean="0">
                <a:solidFill>
                  <a:schemeClr val="accent6">
                    <a:lumMod val="75000"/>
                  </a:schemeClr>
                </a:solidFill>
              </a:rPr>
              <a:t> </a:t>
            </a:r>
            <a:r>
              <a:rPr lang="en-US" sz="1800" b="1" dirty="0" err="1" smtClean="0">
                <a:solidFill>
                  <a:schemeClr val="accent6">
                    <a:lumMod val="75000"/>
                  </a:schemeClr>
                </a:solidFill>
              </a:rPr>
              <a:t>thuốc</a:t>
            </a:r>
            <a:r>
              <a:rPr lang="en-US" sz="1800" b="1" dirty="0" smtClean="0">
                <a:solidFill>
                  <a:schemeClr val="accent6">
                    <a:lumMod val="75000"/>
                  </a:schemeClr>
                </a:solidFill>
              </a:rPr>
              <a:t> </a:t>
            </a:r>
            <a:r>
              <a:rPr lang="en-US" sz="1800" b="1" dirty="0" err="1" smtClean="0">
                <a:solidFill>
                  <a:schemeClr val="accent6">
                    <a:lumMod val="75000"/>
                  </a:schemeClr>
                </a:solidFill>
              </a:rPr>
              <a:t>lá</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9502" y="4409645"/>
            <a:ext cx="3513715" cy="1550853"/>
          </a:xfrm>
          <a:prstGeom prst="rect">
            <a:avLst/>
          </a:prstGeom>
        </p:spPr>
      </p:pic>
      <p:sp>
        <p:nvSpPr>
          <p:cNvPr id="15" name="TextBox 14"/>
          <p:cNvSpPr txBox="1"/>
          <p:nvPr/>
        </p:nvSpPr>
        <p:spPr>
          <a:xfrm>
            <a:off x="2544203" y="6075964"/>
            <a:ext cx="2859575" cy="646331"/>
          </a:xfrm>
          <a:prstGeom prst="rect">
            <a:avLst/>
          </a:prstGeom>
          <a:noFill/>
        </p:spPr>
        <p:txBody>
          <a:bodyPr wrap="square" rtlCol="0">
            <a:spAutoFit/>
          </a:bodyPr>
          <a:lstStyle/>
          <a:p>
            <a:pPr algn="ctr"/>
            <a:r>
              <a:rPr lang="en-US" sz="1800" b="1" dirty="0" smtClean="0">
                <a:solidFill>
                  <a:schemeClr val="accent6">
                    <a:lumMod val="75000"/>
                  </a:schemeClr>
                </a:solidFill>
              </a:rPr>
              <a:t> </a:t>
            </a:r>
            <a:r>
              <a:rPr lang="en-US" sz="1800" b="1" dirty="0" err="1" smtClean="0">
                <a:solidFill>
                  <a:schemeClr val="accent6">
                    <a:lumMod val="75000"/>
                  </a:schemeClr>
                </a:solidFill>
              </a:rPr>
              <a:t>Các</a:t>
            </a:r>
            <a:r>
              <a:rPr lang="en-US" sz="1800" b="1" dirty="0" smtClean="0">
                <a:solidFill>
                  <a:schemeClr val="accent6">
                    <a:lumMod val="75000"/>
                  </a:schemeClr>
                </a:solidFill>
              </a:rPr>
              <a:t> </a:t>
            </a:r>
            <a:r>
              <a:rPr lang="en-US" sz="1800" b="1" dirty="0" err="1" smtClean="0">
                <a:solidFill>
                  <a:schemeClr val="accent6">
                    <a:lumMod val="75000"/>
                  </a:schemeClr>
                </a:solidFill>
              </a:rPr>
              <a:t>loại</a:t>
            </a:r>
            <a:r>
              <a:rPr lang="en-US" sz="1800" b="1" dirty="0" smtClean="0">
                <a:solidFill>
                  <a:schemeClr val="accent6">
                    <a:lumMod val="75000"/>
                  </a:schemeClr>
                </a:solidFill>
              </a:rPr>
              <a:t> </a:t>
            </a:r>
            <a:r>
              <a:rPr lang="en-US" sz="1800" b="1" dirty="0" err="1" smtClean="0">
                <a:solidFill>
                  <a:schemeClr val="accent6">
                    <a:lumMod val="75000"/>
                  </a:schemeClr>
                </a:solidFill>
              </a:rPr>
              <a:t>vỏ</a:t>
            </a:r>
            <a:r>
              <a:rPr lang="en-US" sz="1800" b="1" dirty="0" smtClean="0">
                <a:solidFill>
                  <a:schemeClr val="accent6">
                    <a:lumMod val="75000"/>
                  </a:schemeClr>
                </a:solidFill>
              </a:rPr>
              <a:t> </a:t>
            </a:r>
            <a:r>
              <a:rPr lang="en-US" sz="1800" b="1" dirty="0" err="1" smtClean="0">
                <a:solidFill>
                  <a:schemeClr val="accent6">
                    <a:lumMod val="75000"/>
                  </a:schemeClr>
                </a:solidFill>
              </a:rPr>
              <a:t>lon</a:t>
            </a:r>
            <a:r>
              <a:rPr lang="en-US" sz="1800" b="1" dirty="0" smtClean="0">
                <a:solidFill>
                  <a:schemeClr val="accent6">
                    <a:lumMod val="75000"/>
                  </a:schemeClr>
                </a:solidFill>
              </a:rPr>
              <a:t>, </a:t>
            </a:r>
            <a:r>
              <a:rPr lang="en-US" sz="1800" b="1" dirty="0" err="1" smtClean="0">
                <a:solidFill>
                  <a:schemeClr val="accent6">
                    <a:lumMod val="75000"/>
                  </a:schemeClr>
                </a:solidFill>
              </a:rPr>
              <a:t>hộp</a:t>
            </a:r>
            <a:r>
              <a:rPr lang="en-US" sz="1800" b="1" dirty="0" smtClean="0">
                <a:solidFill>
                  <a:schemeClr val="accent6">
                    <a:lumMod val="75000"/>
                  </a:schemeClr>
                </a:solidFill>
              </a:rPr>
              <a:t> </a:t>
            </a:r>
            <a:r>
              <a:rPr lang="en-US" sz="1800" b="1" dirty="0" err="1" smtClean="0">
                <a:solidFill>
                  <a:schemeClr val="accent6">
                    <a:lumMod val="75000"/>
                  </a:schemeClr>
                </a:solidFill>
              </a:rPr>
              <a:t>đựng</a:t>
            </a:r>
            <a:r>
              <a:rPr lang="en-US" sz="1800" b="1" dirty="0" smtClean="0">
                <a:solidFill>
                  <a:schemeClr val="accent6">
                    <a:lumMod val="75000"/>
                  </a:schemeClr>
                </a:solidFill>
              </a:rPr>
              <a:t> </a:t>
            </a:r>
            <a:r>
              <a:rPr lang="en-US" sz="1800" b="1" dirty="0" err="1" smtClean="0">
                <a:solidFill>
                  <a:schemeClr val="accent6">
                    <a:lumMod val="75000"/>
                  </a:schemeClr>
                </a:solidFill>
              </a:rPr>
              <a:t>trà</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12350"/>
          <a:stretch/>
        </p:blipFill>
        <p:spPr>
          <a:xfrm>
            <a:off x="5742023" y="3061688"/>
            <a:ext cx="3341433" cy="1420512"/>
          </a:xfrm>
          <a:prstGeom prst="rect">
            <a:avLst/>
          </a:prstGeom>
        </p:spPr>
      </p:pic>
      <p:sp>
        <p:nvSpPr>
          <p:cNvPr id="17" name="TextBox 16"/>
          <p:cNvSpPr txBox="1"/>
          <p:nvPr/>
        </p:nvSpPr>
        <p:spPr>
          <a:xfrm>
            <a:off x="5979128" y="4574275"/>
            <a:ext cx="2902303" cy="646331"/>
          </a:xfrm>
          <a:prstGeom prst="rect">
            <a:avLst/>
          </a:prstGeom>
          <a:noFill/>
        </p:spPr>
        <p:txBody>
          <a:bodyPr wrap="square" rtlCol="0">
            <a:spAutoFit/>
          </a:bodyPr>
          <a:lstStyle/>
          <a:p>
            <a:pPr algn="ctr"/>
            <a:r>
              <a:rPr lang="en-US" sz="1800" b="1" dirty="0" err="1" smtClean="0">
                <a:solidFill>
                  <a:schemeClr val="accent6">
                    <a:lumMod val="75000"/>
                  </a:schemeClr>
                </a:solidFill>
              </a:rPr>
              <a:t>Các</a:t>
            </a:r>
            <a:r>
              <a:rPr lang="en-US" sz="1800" b="1" dirty="0" smtClean="0">
                <a:solidFill>
                  <a:schemeClr val="accent6">
                    <a:lumMod val="75000"/>
                  </a:schemeClr>
                </a:solidFill>
              </a:rPr>
              <a:t> </a:t>
            </a:r>
            <a:r>
              <a:rPr lang="en-US" sz="1800" b="1" dirty="0" err="1" smtClean="0">
                <a:solidFill>
                  <a:schemeClr val="accent6">
                    <a:lumMod val="75000"/>
                  </a:schemeClr>
                </a:solidFill>
              </a:rPr>
              <a:t>loại</a:t>
            </a:r>
            <a:r>
              <a:rPr lang="en-US" sz="1800" b="1" dirty="0" smtClean="0">
                <a:solidFill>
                  <a:schemeClr val="accent6">
                    <a:lumMod val="75000"/>
                  </a:schemeClr>
                </a:solidFill>
              </a:rPr>
              <a:t> </a:t>
            </a:r>
            <a:r>
              <a:rPr lang="en-US" sz="1800" b="1" dirty="0" err="1" smtClean="0">
                <a:solidFill>
                  <a:schemeClr val="accent6">
                    <a:lumMod val="75000"/>
                  </a:schemeClr>
                </a:solidFill>
              </a:rPr>
              <a:t>đồ</a:t>
            </a:r>
            <a:r>
              <a:rPr lang="en-US" sz="1800" b="1" dirty="0" smtClean="0">
                <a:solidFill>
                  <a:schemeClr val="accent6">
                    <a:lumMod val="75000"/>
                  </a:schemeClr>
                </a:solidFill>
              </a:rPr>
              <a:t> </a:t>
            </a:r>
            <a:r>
              <a:rPr lang="en-US" sz="1800" b="1" dirty="0" err="1" smtClean="0">
                <a:solidFill>
                  <a:schemeClr val="accent6">
                    <a:lumMod val="75000"/>
                  </a:schemeClr>
                </a:solidFill>
              </a:rPr>
              <a:t>nhựa</a:t>
            </a:r>
            <a:r>
              <a:rPr lang="en-US" sz="1800" b="1" dirty="0" smtClean="0">
                <a:solidFill>
                  <a:schemeClr val="accent6">
                    <a:lumMod val="75000"/>
                  </a:schemeClr>
                </a:solidFill>
              </a:rPr>
              <a:t>, chai </a:t>
            </a:r>
            <a:r>
              <a:rPr lang="en-US" sz="1800" b="1" dirty="0" err="1" smtClean="0">
                <a:solidFill>
                  <a:schemeClr val="accent6">
                    <a:lumMod val="75000"/>
                  </a:schemeClr>
                </a:solidFill>
              </a:rPr>
              <a:t>nhựa</a:t>
            </a:r>
            <a:r>
              <a:rPr lang="en-US" sz="1800" b="1" dirty="0" smtClean="0">
                <a:solidFill>
                  <a:schemeClr val="accent6">
                    <a:lumMod val="75000"/>
                  </a:schemeClr>
                </a:solidFill>
              </a:rPr>
              <a:t>, </a:t>
            </a:r>
            <a:r>
              <a:rPr lang="en-US" sz="1800" b="1" dirty="0" err="1" smtClean="0">
                <a:solidFill>
                  <a:schemeClr val="accent6">
                    <a:lumMod val="75000"/>
                  </a:schemeClr>
                </a:solidFill>
              </a:rPr>
              <a:t>bình</a:t>
            </a:r>
            <a:r>
              <a:rPr lang="en-US" sz="1800" b="1" dirty="0" smtClean="0">
                <a:solidFill>
                  <a:schemeClr val="accent6">
                    <a:lumMod val="75000"/>
                  </a:schemeClr>
                </a:solidFill>
              </a:rPr>
              <a:t> </a:t>
            </a:r>
            <a:r>
              <a:rPr lang="en-US" sz="1800" b="1" dirty="0" err="1" smtClean="0">
                <a:solidFill>
                  <a:schemeClr val="accent6">
                    <a:lumMod val="75000"/>
                  </a:schemeClr>
                </a:solidFill>
              </a:rPr>
              <a:t>xịt</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5358" y="4519097"/>
            <a:ext cx="3157205" cy="1531169"/>
          </a:xfrm>
          <a:prstGeom prst="rect">
            <a:avLst/>
          </a:prstGeom>
        </p:spPr>
      </p:pic>
      <p:sp>
        <p:nvSpPr>
          <p:cNvPr id="19" name="TextBox 18"/>
          <p:cNvSpPr txBox="1"/>
          <p:nvPr/>
        </p:nvSpPr>
        <p:spPr>
          <a:xfrm>
            <a:off x="9083457" y="6173150"/>
            <a:ext cx="3108543" cy="369332"/>
          </a:xfrm>
          <a:prstGeom prst="rect">
            <a:avLst/>
          </a:prstGeom>
          <a:noFill/>
        </p:spPr>
        <p:txBody>
          <a:bodyPr wrap="none" rtlCol="0">
            <a:spAutoFit/>
          </a:bodyPr>
          <a:lstStyle/>
          <a:p>
            <a:r>
              <a:rPr lang="en-US" sz="1800" b="1" dirty="0" err="1" smtClean="0">
                <a:solidFill>
                  <a:schemeClr val="accent6">
                    <a:lumMod val="75000"/>
                  </a:schemeClr>
                </a:solidFill>
              </a:rPr>
              <a:t>Các</a:t>
            </a:r>
            <a:r>
              <a:rPr lang="en-US" sz="1800" b="1" dirty="0" smtClean="0">
                <a:solidFill>
                  <a:schemeClr val="accent6">
                    <a:lumMod val="75000"/>
                  </a:schemeClr>
                </a:solidFill>
              </a:rPr>
              <a:t> </a:t>
            </a:r>
            <a:r>
              <a:rPr lang="en-US" sz="1800" b="1" dirty="0" err="1" smtClean="0">
                <a:solidFill>
                  <a:schemeClr val="accent6">
                    <a:lumMod val="75000"/>
                  </a:schemeClr>
                </a:solidFill>
              </a:rPr>
              <a:t>loại</a:t>
            </a:r>
            <a:r>
              <a:rPr lang="en-US" sz="1800" b="1" dirty="0" smtClean="0">
                <a:solidFill>
                  <a:schemeClr val="accent6">
                    <a:lumMod val="75000"/>
                  </a:schemeClr>
                </a:solidFill>
              </a:rPr>
              <a:t> </a:t>
            </a:r>
            <a:r>
              <a:rPr lang="en-US" sz="1800" b="1" dirty="0" err="1" smtClean="0">
                <a:solidFill>
                  <a:schemeClr val="accent6">
                    <a:lumMod val="75000"/>
                  </a:schemeClr>
                </a:solidFill>
              </a:rPr>
              <a:t>vải</a:t>
            </a:r>
            <a:r>
              <a:rPr lang="en-US" sz="1800" b="1" dirty="0" smtClean="0">
                <a:solidFill>
                  <a:schemeClr val="accent6">
                    <a:lumMod val="75000"/>
                  </a:schemeClr>
                </a:solidFill>
              </a:rPr>
              <a:t>, </a:t>
            </a:r>
            <a:r>
              <a:rPr lang="en-US" sz="1800" b="1" dirty="0" err="1" smtClean="0">
                <a:solidFill>
                  <a:schemeClr val="accent6">
                    <a:lumMod val="75000"/>
                  </a:schemeClr>
                </a:solidFill>
              </a:rPr>
              <a:t>quần</a:t>
            </a:r>
            <a:r>
              <a:rPr lang="en-US" sz="1800" b="1" dirty="0" smtClean="0">
                <a:solidFill>
                  <a:schemeClr val="accent6">
                    <a:lumMod val="75000"/>
                  </a:schemeClr>
                </a:solidFill>
              </a:rPr>
              <a:t> </a:t>
            </a:r>
            <a:r>
              <a:rPr lang="en-US" sz="1800" b="1" dirty="0" err="1" smtClean="0">
                <a:solidFill>
                  <a:schemeClr val="accent6">
                    <a:lumMod val="75000"/>
                  </a:schemeClr>
                </a:solidFill>
              </a:rPr>
              <a:t>áo</a:t>
            </a:r>
            <a:r>
              <a:rPr lang="en-US" sz="1800" b="1" dirty="0" smtClean="0">
                <a:solidFill>
                  <a:schemeClr val="accent6">
                    <a:lumMod val="75000"/>
                  </a:schemeClr>
                </a:solidFill>
              </a:rPr>
              <a:t> </a:t>
            </a:r>
            <a:r>
              <a:rPr lang="en-US" sz="1800" b="1" dirty="0" err="1" smtClean="0">
                <a:solidFill>
                  <a:schemeClr val="accent6">
                    <a:lumMod val="75000"/>
                  </a:schemeClr>
                </a:solidFill>
              </a:rPr>
              <a:t>cũ</a:t>
            </a:r>
            <a:r>
              <a:rPr lang="en-US" sz="1800" b="1" dirty="0" smtClean="0">
                <a:solidFill>
                  <a:schemeClr val="accent6">
                    <a:lumMod val="75000"/>
                  </a:schemeClr>
                </a:solidFill>
              </a:rPr>
              <a:t>…</a:t>
            </a:r>
            <a:endParaRPr lang="en-US" sz="1800" b="1" dirty="0">
              <a:solidFill>
                <a:schemeClr val="accent6">
                  <a:lumMod val="75000"/>
                </a:schemeClr>
              </a:solidFill>
            </a:endParaRPr>
          </a:p>
        </p:txBody>
      </p:sp>
      <p:sp>
        <p:nvSpPr>
          <p:cNvPr id="20" name="TextBox 19"/>
          <p:cNvSpPr txBox="1"/>
          <p:nvPr/>
        </p:nvSpPr>
        <p:spPr>
          <a:xfrm>
            <a:off x="814890" y="4409645"/>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1" name="TextBox 20"/>
          <p:cNvSpPr txBox="1"/>
          <p:nvPr/>
        </p:nvSpPr>
        <p:spPr>
          <a:xfrm>
            <a:off x="22363" y="5077127"/>
            <a:ext cx="2268255" cy="1631216"/>
          </a:xfrm>
          <a:prstGeom prst="rect">
            <a:avLst/>
          </a:prstGeom>
          <a:noFill/>
        </p:spPr>
        <p:txBody>
          <a:bodyPr wrap="square" rtlCol="0">
            <a:spAutoFit/>
          </a:bodyPr>
          <a:lstStyle/>
          <a:p>
            <a:pPr algn="ctr"/>
            <a:r>
              <a:rPr lang="en-US" sz="2000" b="1" u="sng" dirty="0" err="1" smtClean="0">
                <a:solidFill>
                  <a:schemeClr val="accent6">
                    <a:lumMod val="75000"/>
                  </a:schemeClr>
                </a:solidFill>
              </a:rPr>
              <a:t>Xử</a:t>
            </a:r>
            <a:r>
              <a:rPr lang="en-US" sz="2000" b="1" u="sng" dirty="0" smtClean="0">
                <a:solidFill>
                  <a:schemeClr val="accent6">
                    <a:lumMod val="75000"/>
                  </a:schemeClr>
                </a:solidFill>
              </a:rPr>
              <a:t> </a:t>
            </a:r>
            <a:r>
              <a:rPr lang="en-US" sz="2000" b="1" u="sng" dirty="0" err="1" smtClean="0">
                <a:solidFill>
                  <a:schemeClr val="accent6">
                    <a:lumMod val="75000"/>
                  </a:schemeClr>
                </a:solidFill>
              </a:rPr>
              <a:t>lý</a:t>
            </a:r>
            <a:r>
              <a:rPr lang="en-US" sz="2000" b="1" u="sng" dirty="0" smtClean="0">
                <a:solidFill>
                  <a:schemeClr val="accent6">
                    <a:lumMod val="75000"/>
                  </a:schemeClr>
                </a:solidFill>
              </a:rPr>
              <a:t>:</a:t>
            </a:r>
          </a:p>
          <a:p>
            <a:pPr algn="ctr"/>
            <a:r>
              <a:rPr lang="en-US" sz="2000" b="1" dirty="0" err="1" smtClean="0">
                <a:solidFill>
                  <a:schemeClr val="accent6">
                    <a:lumMod val="75000"/>
                  </a:schemeClr>
                </a:solidFill>
              </a:rPr>
              <a:t>Tái</a:t>
            </a:r>
            <a:r>
              <a:rPr lang="en-US" sz="2000" b="1" dirty="0" smtClean="0">
                <a:solidFill>
                  <a:schemeClr val="accent6">
                    <a:lumMod val="75000"/>
                  </a:schemeClr>
                </a:solidFill>
              </a:rPr>
              <a:t> </a:t>
            </a:r>
            <a:r>
              <a:rPr lang="en-US" sz="2000" b="1" dirty="0" err="1" smtClean="0">
                <a:solidFill>
                  <a:schemeClr val="accent6">
                    <a:lumMod val="75000"/>
                  </a:schemeClr>
                </a:solidFill>
              </a:rPr>
              <a:t>sử</a:t>
            </a:r>
            <a:r>
              <a:rPr lang="en-US" sz="2000" b="1" dirty="0" smtClean="0">
                <a:solidFill>
                  <a:schemeClr val="accent6">
                    <a:lumMod val="75000"/>
                  </a:schemeClr>
                </a:solidFill>
              </a:rPr>
              <a:t> </a:t>
            </a:r>
            <a:r>
              <a:rPr lang="en-US" sz="2000" b="1" dirty="0" err="1" smtClean="0">
                <a:solidFill>
                  <a:schemeClr val="accent6">
                    <a:lumMod val="75000"/>
                  </a:schemeClr>
                </a:solidFill>
              </a:rPr>
              <a:t>dụng</a:t>
            </a:r>
            <a:r>
              <a:rPr lang="en-US" sz="2000" b="1" dirty="0" smtClean="0">
                <a:solidFill>
                  <a:schemeClr val="accent6">
                    <a:lumMod val="75000"/>
                  </a:schemeClr>
                </a:solidFill>
              </a:rPr>
              <a:t> </a:t>
            </a:r>
            <a:r>
              <a:rPr lang="en-US" sz="2000" b="1" dirty="0" err="1" smtClean="0">
                <a:solidFill>
                  <a:schemeClr val="accent6">
                    <a:lumMod val="75000"/>
                  </a:schemeClr>
                </a:solidFill>
              </a:rPr>
              <a:t>hoặc</a:t>
            </a:r>
            <a:r>
              <a:rPr lang="en-US" sz="2000" b="1" dirty="0" smtClean="0">
                <a:solidFill>
                  <a:schemeClr val="accent6">
                    <a:lumMod val="75000"/>
                  </a:schemeClr>
                </a:solidFill>
              </a:rPr>
              <a:t> </a:t>
            </a:r>
            <a:r>
              <a:rPr lang="en-US" sz="2000" b="1" dirty="0" err="1" smtClean="0">
                <a:solidFill>
                  <a:schemeClr val="accent6">
                    <a:lumMod val="75000"/>
                  </a:schemeClr>
                </a:solidFill>
              </a:rPr>
              <a:t>tái</a:t>
            </a:r>
            <a:r>
              <a:rPr lang="en-US" sz="2000" b="1" dirty="0" smtClean="0">
                <a:solidFill>
                  <a:schemeClr val="accent6">
                    <a:lumMod val="75000"/>
                  </a:schemeClr>
                </a:solidFill>
              </a:rPr>
              <a:t> </a:t>
            </a:r>
            <a:r>
              <a:rPr lang="en-US" sz="2000" b="1" dirty="0" err="1" smtClean="0">
                <a:solidFill>
                  <a:schemeClr val="accent6">
                    <a:lumMod val="75000"/>
                  </a:schemeClr>
                </a:solidFill>
              </a:rPr>
              <a:t>chế</a:t>
            </a:r>
            <a:r>
              <a:rPr lang="en-US" sz="2000" b="1" dirty="0" smtClean="0">
                <a:solidFill>
                  <a:schemeClr val="accent6">
                    <a:lumMod val="75000"/>
                  </a:schemeClr>
                </a:solidFill>
              </a:rPr>
              <a:t> </a:t>
            </a:r>
            <a:r>
              <a:rPr lang="en-US" sz="2000" b="1" dirty="0" err="1" smtClean="0">
                <a:solidFill>
                  <a:schemeClr val="accent6">
                    <a:lumMod val="75000"/>
                  </a:schemeClr>
                </a:solidFill>
              </a:rPr>
              <a:t>thành</a:t>
            </a:r>
            <a:r>
              <a:rPr lang="en-US" sz="2000" b="1" dirty="0" smtClean="0">
                <a:solidFill>
                  <a:schemeClr val="accent6">
                    <a:lumMod val="75000"/>
                  </a:schemeClr>
                </a:solidFill>
              </a:rPr>
              <a:t> </a:t>
            </a:r>
            <a:r>
              <a:rPr lang="en-US" sz="2000" b="1" dirty="0" err="1" smtClean="0">
                <a:solidFill>
                  <a:schemeClr val="accent6">
                    <a:lumMod val="75000"/>
                  </a:schemeClr>
                </a:solidFill>
              </a:rPr>
              <a:t>vật</a:t>
            </a:r>
            <a:r>
              <a:rPr lang="en-US" sz="2000" b="1" dirty="0" smtClean="0">
                <a:solidFill>
                  <a:schemeClr val="accent6">
                    <a:lumMod val="75000"/>
                  </a:schemeClr>
                </a:solidFill>
              </a:rPr>
              <a:t> </a:t>
            </a:r>
            <a:r>
              <a:rPr lang="en-US" sz="2000" b="1" dirty="0" err="1" smtClean="0">
                <a:solidFill>
                  <a:schemeClr val="accent6">
                    <a:lumMod val="75000"/>
                  </a:schemeClr>
                </a:solidFill>
              </a:rPr>
              <a:t>dụng</a:t>
            </a:r>
            <a:r>
              <a:rPr lang="en-US" sz="2000" b="1" dirty="0" smtClean="0">
                <a:solidFill>
                  <a:schemeClr val="accent6">
                    <a:lumMod val="75000"/>
                  </a:schemeClr>
                </a:solidFill>
              </a:rPr>
              <a:t> </a:t>
            </a:r>
            <a:r>
              <a:rPr lang="en-US" sz="2000" b="1" dirty="0" err="1" smtClean="0">
                <a:solidFill>
                  <a:schemeClr val="accent6">
                    <a:lumMod val="75000"/>
                  </a:schemeClr>
                </a:solidFill>
              </a:rPr>
              <a:t>khác</a:t>
            </a:r>
            <a:endParaRPr lang="en-US" sz="2000" b="1" dirty="0">
              <a:solidFill>
                <a:schemeClr val="accent6">
                  <a:lumMod val="75000"/>
                </a:schemeClr>
              </a:solidFill>
            </a:endParaRPr>
          </a:p>
        </p:txBody>
      </p:sp>
      <p:sp>
        <p:nvSpPr>
          <p:cNvPr id="23" name="TextBox 22"/>
          <p:cNvSpPr txBox="1"/>
          <p:nvPr/>
        </p:nvSpPr>
        <p:spPr>
          <a:xfrm>
            <a:off x="3770154" y="221400"/>
            <a:ext cx="4583306" cy="400110"/>
          </a:xfrm>
          <a:prstGeom prst="rect">
            <a:avLst/>
          </a:prstGeom>
          <a:noFill/>
        </p:spPr>
        <p:txBody>
          <a:bodyPr wrap="none" rtlCol="0">
            <a:spAutoFit/>
          </a:bodyPr>
          <a:lstStyle/>
          <a:p>
            <a:r>
              <a:rPr lang="en-US" sz="2000" b="1" dirty="0" err="1" smtClean="0">
                <a:solidFill>
                  <a:schemeClr val="accent5"/>
                </a:solidFill>
                <a:latin typeface="Times New Roman" panose="02020603050405020304" pitchFamily="18" charset="0"/>
                <a:cs typeface="Times New Roman" panose="02020603050405020304" pitchFamily="18" charset="0"/>
              </a:rPr>
              <a:t>Phân</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loại</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rác</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đúng</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cách</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là</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như</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thế</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nào</a:t>
            </a:r>
            <a:r>
              <a:rPr lang="en-US" sz="2000" b="1" dirty="0" smtClean="0">
                <a:solidFill>
                  <a:schemeClr val="accent5"/>
                </a:solidFill>
                <a:latin typeface="Times New Roman" panose="02020603050405020304" pitchFamily="18" charset="0"/>
                <a:cs typeface="Times New Roman" panose="02020603050405020304" pitchFamily="18" charset="0"/>
              </a:rPr>
              <a:t>?</a:t>
            </a:r>
            <a:endParaRPr lang="en-US" sz="2000" b="1" dirty="0">
              <a:solidFill>
                <a:schemeClr val="accent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26947495"/>
      </p:ext>
    </p:extLst>
  </p:cSld>
  <p:clrMapOvr>
    <a:masterClrMapping/>
  </p:clrMapOvr>
  <p:transition spd="slow" advTm="3105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ircle(in)">
                                      <p:cBhvr>
                                        <p:cTn id="54" dur="2000"/>
                                        <p:tgtEl>
                                          <p:spTgt spid="20"/>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0" grpId="0"/>
      <p:bldP spid="21" grpId="0"/>
    </p:bldLst>
  </p:timing>
  <p:extLst mod="1">
    <p:ext uri="{E180D4A7-C9FB-4DFB-919C-405C955672EB}">
      <p14:showEvtLst xmlns:p14="http://schemas.microsoft.com/office/powerpoint/2010/main">
        <p14:playEvt time="0" objId="6"/>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02"/>
            <a:ext cx="12192000" cy="8847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92" y="920190"/>
            <a:ext cx="1738444" cy="3100453"/>
          </a:xfrm>
          <a:prstGeom prst="rect">
            <a:avLst/>
          </a:prstGeom>
        </p:spPr>
      </p:pic>
      <p:sp>
        <p:nvSpPr>
          <p:cNvPr id="10" name="TextBox 9"/>
          <p:cNvSpPr txBox="1"/>
          <p:nvPr/>
        </p:nvSpPr>
        <p:spPr>
          <a:xfrm>
            <a:off x="223576" y="4029809"/>
            <a:ext cx="2307042" cy="400110"/>
          </a:xfrm>
          <a:prstGeom prst="rect">
            <a:avLst/>
          </a:prstGeom>
          <a:noFill/>
        </p:spPr>
        <p:txBody>
          <a:bodyPr wrap="none" rtlCol="0">
            <a:spAutoFit/>
          </a:bodyPr>
          <a:lstStyle/>
          <a:p>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thải</a:t>
            </a:r>
            <a:r>
              <a:rPr lang="en-US" sz="2000" b="1" dirty="0" smtClean="0">
                <a:solidFill>
                  <a:schemeClr val="accent6">
                    <a:lumMod val="75000"/>
                  </a:schemeClr>
                </a:solidFill>
              </a:rPr>
              <a:t> </a:t>
            </a:r>
            <a:r>
              <a:rPr lang="en-US" sz="2000" b="1" dirty="0" err="1" smtClean="0">
                <a:solidFill>
                  <a:schemeClr val="accent6">
                    <a:lumMod val="75000"/>
                  </a:schemeClr>
                </a:solidFill>
              </a:rPr>
              <a:t>nguy</a:t>
            </a:r>
            <a:r>
              <a:rPr lang="en-US" sz="2000" b="1" dirty="0" smtClean="0">
                <a:solidFill>
                  <a:schemeClr val="accent6">
                    <a:lumMod val="75000"/>
                  </a:schemeClr>
                </a:solidFill>
              </a:rPr>
              <a:t> </a:t>
            </a:r>
            <a:r>
              <a:rPr lang="en-US" sz="2000" b="1" dirty="0" err="1" smtClean="0">
                <a:solidFill>
                  <a:schemeClr val="accent6">
                    <a:lumMod val="75000"/>
                  </a:schemeClr>
                </a:solidFill>
              </a:rPr>
              <a:t>hại</a:t>
            </a:r>
            <a:endParaRPr lang="en-US" sz="2000" b="1" dirty="0">
              <a:solidFill>
                <a:schemeClr val="accent6">
                  <a:lumMod val="75000"/>
                </a:schemeClr>
              </a:solidFill>
            </a:endParaRPr>
          </a:p>
        </p:txBody>
      </p:sp>
      <p:sp>
        <p:nvSpPr>
          <p:cNvPr id="11" name="TextBox 10"/>
          <p:cNvSpPr txBox="1"/>
          <p:nvPr/>
        </p:nvSpPr>
        <p:spPr>
          <a:xfrm>
            <a:off x="3342682" y="658275"/>
            <a:ext cx="5506636" cy="369332"/>
          </a:xfrm>
          <a:prstGeom prst="rect">
            <a:avLst/>
          </a:prstGeom>
          <a:noFill/>
        </p:spPr>
        <p:txBody>
          <a:bodyPr wrap="none" rtlCol="0">
            <a:spAutoFit/>
          </a:bodyPr>
          <a:lstStyle/>
          <a:p>
            <a:r>
              <a:rPr lang="en-US" sz="1800" b="1" dirty="0" smtClean="0">
                <a:solidFill>
                  <a:schemeClr val="accent6">
                    <a:lumMod val="75000"/>
                  </a:schemeClr>
                </a:solidFill>
                <a:sym typeface="Wingdings" panose="05000000000000000000" pitchFamily="2" charset="2"/>
              </a:rPr>
              <a:t> </a:t>
            </a:r>
            <a:r>
              <a:rPr lang="en-US" sz="1800" b="1" u="sng" dirty="0" err="1" smtClean="0">
                <a:solidFill>
                  <a:schemeClr val="accent6">
                    <a:lumMod val="75000"/>
                  </a:schemeClr>
                </a:solidFill>
              </a:rPr>
              <a:t>Nhóm</a:t>
            </a:r>
            <a:r>
              <a:rPr lang="en-US" sz="1800" b="1" u="sng" dirty="0" smtClean="0">
                <a:solidFill>
                  <a:schemeClr val="accent6">
                    <a:lumMod val="75000"/>
                  </a:schemeClr>
                </a:solidFill>
              </a:rPr>
              <a:t> </a:t>
            </a:r>
            <a:r>
              <a:rPr lang="en-US" sz="1800" b="1" u="sng" dirty="0" err="1" smtClean="0">
                <a:solidFill>
                  <a:schemeClr val="accent6">
                    <a:lumMod val="75000"/>
                  </a:schemeClr>
                </a:solidFill>
              </a:rPr>
              <a:t>chất</a:t>
            </a:r>
            <a:r>
              <a:rPr lang="en-US" sz="1800" b="1" u="sng" dirty="0" smtClean="0">
                <a:solidFill>
                  <a:schemeClr val="accent6">
                    <a:lumMod val="75000"/>
                  </a:schemeClr>
                </a:solidFill>
              </a:rPr>
              <a:t> </a:t>
            </a:r>
            <a:r>
              <a:rPr lang="en-US" sz="1800" b="1" u="sng" dirty="0" err="1" smtClean="0">
                <a:solidFill>
                  <a:schemeClr val="accent6">
                    <a:lumMod val="75000"/>
                  </a:schemeClr>
                </a:solidFill>
              </a:rPr>
              <a:t>thải</a:t>
            </a:r>
            <a:r>
              <a:rPr lang="en-US" sz="1800" b="1" u="sng" dirty="0" smtClean="0">
                <a:solidFill>
                  <a:schemeClr val="accent6">
                    <a:lumMod val="75000"/>
                  </a:schemeClr>
                </a:solidFill>
              </a:rPr>
              <a:t> </a:t>
            </a:r>
            <a:r>
              <a:rPr lang="en-US" sz="1800" b="1" u="sng" dirty="0" err="1" smtClean="0">
                <a:solidFill>
                  <a:schemeClr val="accent6">
                    <a:lumMod val="75000"/>
                  </a:schemeClr>
                </a:solidFill>
              </a:rPr>
              <a:t>nguy</a:t>
            </a:r>
            <a:r>
              <a:rPr lang="en-US" sz="1800" b="1" u="sng" dirty="0" smtClean="0">
                <a:solidFill>
                  <a:schemeClr val="accent6">
                    <a:lumMod val="75000"/>
                  </a:schemeClr>
                </a:solidFill>
              </a:rPr>
              <a:t> </a:t>
            </a:r>
            <a:r>
              <a:rPr lang="en-US" sz="1800" b="1" u="sng" dirty="0" err="1" smtClean="0">
                <a:solidFill>
                  <a:schemeClr val="accent6">
                    <a:lumMod val="75000"/>
                  </a:schemeClr>
                </a:solidFill>
              </a:rPr>
              <a:t>hại</a:t>
            </a:r>
            <a:r>
              <a:rPr lang="en-US" sz="1800" b="1" u="sng" dirty="0" smtClean="0">
                <a:solidFill>
                  <a:schemeClr val="accent6">
                    <a:lumMod val="75000"/>
                  </a:schemeClr>
                </a:solidFill>
              </a:rPr>
              <a:t>, </a:t>
            </a:r>
            <a:r>
              <a:rPr lang="en-US" sz="1800" b="1" u="sng" dirty="0" err="1" smtClean="0">
                <a:solidFill>
                  <a:schemeClr val="accent6">
                    <a:lumMod val="75000"/>
                  </a:schemeClr>
                </a:solidFill>
              </a:rPr>
              <a:t>dễ</a:t>
            </a:r>
            <a:r>
              <a:rPr lang="en-US" sz="1800" b="1" u="sng" dirty="0" smtClean="0">
                <a:solidFill>
                  <a:schemeClr val="accent6">
                    <a:lumMod val="75000"/>
                  </a:schemeClr>
                </a:solidFill>
              </a:rPr>
              <a:t> </a:t>
            </a:r>
            <a:r>
              <a:rPr lang="en-US" sz="1800" b="1" u="sng" dirty="0" err="1" smtClean="0">
                <a:solidFill>
                  <a:schemeClr val="accent6">
                    <a:lumMod val="75000"/>
                  </a:schemeClr>
                </a:solidFill>
              </a:rPr>
              <a:t>cháy</a:t>
            </a:r>
            <a:r>
              <a:rPr lang="en-US" sz="1800" b="1" u="sng" dirty="0" smtClean="0">
                <a:solidFill>
                  <a:schemeClr val="accent6">
                    <a:lumMod val="75000"/>
                  </a:schemeClr>
                </a:solidFill>
              </a:rPr>
              <a:t> </a:t>
            </a:r>
            <a:r>
              <a:rPr lang="en-US" sz="1800" b="1" u="sng" dirty="0" err="1" smtClean="0">
                <a:solidFill>
                  <a:schemeClr val="accent6">
                    <a:lumMod val="75000"/>
                  </a:schemeClr>
                </a:solidFill>
              </a:rPr>
              <a:t>nổ</a:t>
            </a:r>
            <a:r>
              <a:rPr lang="en-US" sz="1800" b="1" u="sng" dirty="0" smtClean="0">
                <a:solidFill>
                  <a:schemeClr val="accent6">
                    <a:lumMod val="75000"/>
                  </a:schemeClr>
                </a:solidFill>
              </a:rPr>
              <a:t>, </a:t>
            </a:r>
            <a:r>
              <a:rPr lang="en-US" sz="1800" b="1" u="sng" dirty="0" err="1" smtClean="0">
                <a:solidFill>
                  <a:schemeClr val="accent6">
                    <a:lumMod val="75000"/>
                  </a:schemeClr>
                </a:solidFill>
              </a:rPr>
              <a:t>ăn</a:t>
            </a:r>
            <a:r>
              <a:rPr lang="en-US" sz="1800" b="1" u="sng" dirty="0" smtClean="0">
                <a:solidFill>
                  <a:schemeClr val="accent6">
                    <a:lumMod val="75000"/>
                  </a:schemeClr>
                </a:solidFill>
              </a:rPr>
              <a:t> </a:t>
            </a:r>
            <a:r>
              <a:rPr lang="en-US" sz="1800" b="1" u="sng" dirty="0" err="1" smtClean="0">
                <a:solidFill>
                  <a:schemeClr val="accent6">
                    <a:lumMod val="75000"/>
                  </a:schemeClr>
                </a:solidFill>
              </a:rPr>
              <a:t>mòn</a:t>
            </a:r>
            <a:r>
              <a:rPr lang="en-US" sz="1800" b="1" u="sng" dirty="0" smtClean="0">
                <a:solidFill>
                  <a:schemeClr val="accent6">
                    <a:lumMod val="75000"/>
                  </a:schemeClr>
                </a:solidFill>
              </a:rPr>
              <a:t>:</a:t>
            </a:r>
            <a:endParaRPr lang="en-US" sz="1800" b="1" u="sng" dirty="0">
              <a:solidFill>
                <a:schemeClr val="accent6">
                  <a:lumMod val="75000"/>
                </a:schemeClr>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894" y="1491695"/>
            <a:ext cx="1945253" cy="164923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544" y="1551428"/>
            <a:ext cx="1867282" cy="1589504"/>
          </a:xfrm>
          <a:prstGeom prst="rect">
            <a:avLst/>
          </a:prstGeom>
        </p:spPr>
      </p:pic>
      <p:sp>
        <p:nvSpPr>
          <p:cNvPr id="14" name="TextBox 13"/>
          <p:cNvSpPr txBox="1"/>
          <p:nvPr/>
        </p:nvSpPr>
        <p:spPr>
          <a:xfrm>
            <a:off x="3577585" y="3070413"/>
            <a:ext cx="3313728" cy="369332"/>
          </a:xfrm>
          <a:prstGeom prst="rect">
            <a:avLst/>
          </a:prstGeom>
          <a:noFill/>
        </p:spPr>
        <p:txBody>
          <a:bodyPr wrap="none" rtlCol="0">
            <a:spAutoFit/>
          </a:bodyPr>
          <a:lstStyle/>
          <a:p>
            <a:r>
              <a:rPr lang="en-US" sz="1800" b="1" dirty="0" smtClean="0">
                <a:solidFill>
                  <a:schemeClr val="accent6">
                    <a:lumMod val="75000"/>
                  </a:schemeClr>
                </a:solidFill>
              </a:rPr>
              <a:t>Pin, </a:t>
            </a:r>
            <a:r>
              <a:rPr lang="en-US" sz="1800" b="1" dirty="0" err="1" smtClean="0">
                <a:solidFill>
                  <a:schemeClr val="accent6">
                    <a:lumMod val="75000"/>
                  </a:schemeClr>
                </a:solidFill>
              </a:rPr>
              <a:t>acquy</a:t>
            </a:r>
            <a:r>
              <a:rPr lang="en-US" sz="1800" b="1" dirty="0" smtClean="0">
                <a:solidFill>
                  <a:schemeClr val="accent6">
                    <a:lumMod val="75000"/>
                  </a:schemeClr>
                </a:solidFill>
              </a:rPr>
              <a:t> </a:t>
            </a:r>
            <a:r>
              <a:rPr lang="en-US" sz="1800" b="1" dirty="0" err="1" smtClean="0">
                <a:solidFill>
                  <a:schemeClr val="accent6">
                    <a:lumMod val="75000"/>
                  </a:schemeClr>
                </a:solidFill>
              </a:rPr>
              <a:t>đã</a:t>
            </a:r>
            <a:r>
              <a:rPr lang="en-US" sz="1800" b="1" dirty="0" smtClean="0">
                <a:solidFill>
                  <a:schemeClr val="accent6">
                    <a:lumMod val="75000"/>
                  </a:schemeClr>
                </a:solidFill>
              </a:rPr>
              <a:t> qua </a:t>
            </a:r>
            <a:r>
              <a:rPr lang="en-US" sz="1800" b="1" dirty="0" err="1" smtClean="0">
                <a:solidFill>
                  <a:schemeClr val="accent6">
                    <a:lumMod val="75000"/>
                  </a:schemeClr>
                </a:solidFill>
              </a:rPr>
              <a:t>sử</a:t>
            </a:r>
            <a:r>
              <a:rPr lang="en-US" sz="1800" b="1" dirty="0" smtClean="0">
                <a:solidFill>
                  <a:schemeClr val="accent6">
                    <a:lumMod val="75000"/>
                  </a:schemeClr>
                </a:solidFill>
              </a:rPr>
              <a:t> </a:t>
            </a:r>
            <a:r>
              <a:rPr lang="en-US" sz="1800" b="1" dirty="0" err="1" smtClean="0">
                <a:solidFill>
                  <a:schemeClr val="accent6">
                    <a:lumMod val="75000"/>
                  </a:schemeClr>
                </a:solidFill>
              </a:rPr>
              <a:t>dụng</a:t>
            </a:r>
            <a:r>
              <a:rPr lang="en-US" dirty="0" smtClean="0"/>
              <a:t>…</a:t>
            </a:r>
            <a:endParaRPr lang="en-US"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0476" y="1418076"/>
            <a:ext cx="2352434" cy="1721217"/>
          </a:xfrm>
          <a:prstGeom prst="rect">
            <a:avLst/>
          </a:prstGeom>
        </p:spPr>
      </p:pic>
      <p:sp>
        <p:nvSpPr>
          <p:cNvPr id="16" name="TextBox 15"/>
          <p:cNvSpPr txBox="1"/>
          <p:nvPr/>
        </p:nvSpPr>
        <p:spPr>
          <a:xfrm>
            <a:off x="8470954" y="3101993"/>
            <a:ext cx="2569934" cy="369332"/>
          </a:xfrm>
          <a:prstGeom prst="rect">
            <a:avLst/>
          </a:prstGeom>
          <a:noFill/>
        </p:spPr>
        <p:txBody>
          <a:bodyPr wrap="none" rtlCol="0">
            <a:spAutoFit/>
          </a:bodyPr>
          <a:lstStyle/>
          <a:p>
            <a:r>
              <a:rPr lang="en-US" sz="1800" b="1" dirty="0" smtClean="0">
                <a:solidFill>
                  <a:schemeClr val="accent6">
                    <a:lumMod val="75000"/>
                  </a:schemeClr>
                </a:solidFill>
              </a:rPr>
              <a:t> </a:t>
            </a:r>
            <a:r>
              <a:rPr lang="en-US" sz="1800" b="1" dirty="0" err="1" smtClean="0">
                <a:solidFill>
                  <a:schemeClr val="accent6">
                    <a:lumMod val="75000"/>
                  </a:schemeClr>
                </a:solidFill>
              </a:rPr>
              <a:t>Bóng</a:t>
            </a:r>
            <a:r>
              <a:rPr lang="en-US" sz="1800" b="1" dirty="0" smtClean="0">
                <a:solidFill>
                  <a:schemeClr val="accent6">
                    <a:lumMod val="75000"/>
                  </a:schemeClr>
                </a:solidFill>
              </a:rPr>
              <a:t> </a:t>
            </a:r>
            <a:r>
              <a:rPr lang="en-US" sz="1800" b="1" dirty="0" err="1" smtClean="0">
                <a:solidFill>
                  <a:schemeClr val="accent6">
                    <a:lumMod val="75000"/>
                  </a:schemeClr>
                </a:solidFill>
              </a:rPr>
              <a:t>đèn</a:t>
            </a:r>
            <a:r>
              <a:rPr lang="en-US" sz="1800" b="1" dirty="0" smtClean="0">
                <a:solidFill>
                  <a:schemeClr val="accent6">
                    <a:lumMod val="75000"/>
                  </a:schemeClr>
                </a:solidFill>
              </a:rPr>
              <a:t> </a:t>
            </a:r>
            <a:r>
              <a:rPr lang="en-US" sz="1800" b="1" dirty="0" err="1" smtClean="0">
                <a:solidFill>
                  <a:schemeClr val="accent6">
                    <a:lumMod val="75000"/>
                  </a:schemeClr>
                </a:solidFill>
              </a:rPr>
              <a:t>cũ</a:t>
            </a:r>
            <a:r>
              <a:rPr lang="en-US" sz="1800" b="1" dirty="0" smtClean="0">
                <a:solidFill>
                  <a:schemeClr val="accent6">
                    <a:lumMod val="75000"/>
                  </a:schemeClr>
                </a:solidFill>
              </a:rPr>
              <a:t>, </a:t>
            </a:r>
            <a:r>
              <a:rPr lang="en-US" sz="1800" b="1" dirty="0" err="1" smtClean="0">
                <a:solidFill>
                  <a:schemeClr val="accent6">
                    <a:lumMod val="75000"/>
                  </a:schemeClr>
                </a:solidFill>
              </a:rPr>
              <a:t>hỏng</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9604" y="3994504"/>
            <a:ext cx="2085156" cy="1812370"/>
          </a:xfrm>
          <a:prstGeom prst="rect">
            <a:avLst/>
          </a:prstGeom>
        </p:spPr>
      </p:pic>
      <p:sp>
        <p:nvSpPr>
          <p:cNvPr id="18" name="TextBox 17"/>
          <p:cNvSpPr txBox="1"/>
          <p:nvPr/>
        </p:nvSpPr>
        <p:spPr>
          <a:xfrm>
            <a:off x="3342682" y="5742341"/>
            <a:ext cx="3636658" cy="646331"/>
          </a:xfrm>
          <a:prstGeom prst="rect">
            <a:avLst/>
          </a:prstGeom>
          <a:noFill/>
        </p:spPr>
        <p:txBody>
          <a:bodyPr wrap="square" rtlCol="0">
            <a:spAutoFit/>
          </a:bodyPr>
          <a:lstStyle/>
          <a:p>
            <a:pPr algn="ctr"/>
            <a:r>
              <a:rPr lang="en-US" sz="1800" b="1" dirty="0" err="1" smtClean="0">
                <a:solidFill>
                  <a:schemeClr val="accent6">
                    <a:lumMod val="75000"/>
                  </a:schemeClr>
                </a:solidFill>
              </a:rPr>
              <a:t>Thuốc</a:t>
            </a:r>
            <a:r>
              <a:rPr lang="en-US" sz="1800" b="1" dirty="0" smtClean="0">
                <a:solidFill>
                  <a:schemeClr val="accent6">
                    <a:lumMod val="75000"/>
                  </a:schemeClr>
                </a:solidFill>
              </a:rPr>
              <a:t> </a:t>
            </a:r>
            <a:r>
              <a:rPr lang="en-US" sz="1800" b="1" dirty="0" err="1" smtClean="0">
                <a:solidFill>
                  <a:schemeClr val="accent6">
                    <a:lumMod val="75000"/>
                  </a:schemeClr>
                </a:solidFill>
              </a:rPr>
              <a:t>tẩy</a:t>
            </a:r>
            <a:r>
              <a:rPr lang="en-US" sz="1800" b="1" dirty="0" smtClean="0">
                <a:solidFill>
                  <a:schemeClr val="accent6">
                    <a:lumMod val="75000"/>
                  </a:schemeClr>
                </a:solidFill>
              </a:rPr>
              <a:t>, </a:t>
            </a:r>
            <a:r>
              <a:rPr lang="en-US" sz="1800" b="1" dirty="0" err="1" smtClean="0">
                <a:solidFill>
                  <a:schemeClr val="accent6">
                    <a:lumMod val="75000"/>
                  </a:schemeClr>
                </a:solidFill>
              </a:rPr>
              <a:t>bình</a:t>
            </a:r>
            <a:r>
              <a:rPr lang="en-US" sz="1800" b="1" dirty="0" smtClean="0">
                <a:solidFill>
                  <a:schemeClr val="accent6">
                    <a:lumMod val="75000"/>
                  </a:schemeClr>
                </a:solidFill>
              </a:rPr>
              <a:t> </a:t>
            </a:r>
            <a:r>
              <a:rPr lang="en-US" sz="1800" b="1" dirty="0" err="1" smtClean="0">
                <a:solidFill>
                  <a:schemeClr val="accent6">
                    <a:lumMod val="75000"/>
                  </a:schemeClr>
                </a:solidFill>
              </a:rPr>
              <a:t>xịt</a:t>
            </a:r>
            <a:r>
              <a:rPr lang="en-US" sz="1800" b="1" dirty="0" smtClean="0">
                <a:solidFill>
                  <a:schemeClr val="accent6">
                    <a:lumMod val="75000"/>
                  </a:schemeClr>
                </a:solidFill>
              </a:rPr>
              <a:t> </a:t>
            </a:r>
            <a:r>
              <a:rPr lang="en-US" sz="1800" b="1" dirty="0" err="1" smtClean="0">
                <a:solidFill>
                  <a:schemeClr val="accent6">
                    <a:lumMod val="75000"/>
                  </a:schemeClr>
                </a:solidFill>
              </a:rPr>
              <a:t>côn</a:t>
            </a:r>
            <a:r>
              <a:rPr lang="en-US" sz="1800" b="1" dirty="0" smtClean="0">
                <a:solidFill>
                  <a:schemeClr val="accent6">
                    <a:lumMod val="75000"/>
                  </a:schemeClr>
                </a:solidFill>
              </a:rPr>
              <a:t> </a:t>
            </a:r>
            <a:r>
              <a:rPr lang="en-US" sz="1800" b="1" dirty="0" err="1" smtClean="0">
                <a:solidFill>
                  <a:schemeClr val="accent6">
                    <a:lumMod val="75000"/>
                  </a:schemeClr>
                </a:solidFill>
              </a:rPr>
              <a:t>trùng</a:t>
            </a:r>
            <a:r>
              <a:rPr lang="en-US" sz="1800" b="1" dirty="0" smtClean="0">
                <a:solidFill>
                  <a:schemeClr val="accent6">
                    <a:lumMod val="75000"/>
                  </a:schemeClr>
                </a:solidFill>
              </a:rPr>
              <a:t>, </a:t>
            </a:r>
            <a:r>
              <a:rPr lang="en-US" sz="1800" b="1" dirty="0" err="1" smtClean="0">
                <a:solidFill>
                  <a:schemeClr val="accent6">
                    <a:lumMod val="75000"/>
                  </a:schemeClr>
                </a:solidFill>
              </a:rPr>
              <a:t>kim</a:t>
            </a:r>
            <a:r>
              <a:rPr lang="en-US" sz="1800" b="1" dirty="0" smtClean="0">
                <a:solidFill>
                  <a:schemeClr val="accent6">
                    <a:lumMod val="75000"/>
                  </a:schemeClr>
                </a:solidFill>
              </a:rPr>
              <a:t> </a:t>
            </a:r>
            <a:r>
              <a:rPr lang="en-US" sz="1800" b="1" dirty="0" err="1" smtClean="0">
                <a:solidFill>
                  <a:schemeClr val="accent6">
                    <a:lumMod val="75000"/>
                  </a:schemeClr>
                </a:solidFill>
              </a:rPr>
              <a:t>tiêm</a:t>
            </a:r>
            <a:r>
              <a:rPr lang="en-US" sz="1800" b="1" dirty="0" smtClean="0">
                <a:solidFill>
                  <a:schemeClr val="accent6">
                    <a:lumMod val="75000"/>
                  </a:schemeClr>
                </a:solidFill>
              </a:rPr>
              <a:t> </a:t>
            </a:r>
            <a:r>
              <a:rPr lang="en-US" sz="1800" b="1" dirty="0" err="1" smtClean="0">
                <a:solidFill>
                  <a:schemeClr val="accent6">
                    <a:lumMod val="75000"/>
                  </a:schemeClr>
                </a:solidFill>
              </a:rPr>
              <a:t>đã</a:t>
            </a:r>
            <a:r>
              <a:rPr lang="en-US" sz="1800" b="1" dirty="0" smtClean="0">
                <a:solidFill>
                  <a:schemeClr val="accent6">
                    <a:lumMod val="75000"/>
                  </a:schemeClr>
                </a:solidFill>
              </a:rPr>
              <a:t> </a:t>
            </a:r>
            <a:r>
              <a:rPr lang="en-US" sz="1800" b="1" dirty="0" err="1" smtClean="0">
                <a:solidFill>
                  <a:schemeClr val="accent6">
                    <a:lumMod val="75000"/>
                  </a:schemeClr>
                </a:solidFill>
              </a:rPr>
              <a:t>sử</a:t>
            </a:r>
            <a:r>
              <a:rPr lang="en-US" sz="1800" b="1" dirty="0" smtClean="0">
                <a:solidFill>
                  <a:schemeClr val="accent6">
                    <a:lumMod val="75000"/>
                  </a:schemeClr>
                </a:solidFill>
              </a:rPr>
              <a:t> </a:t>
            </a:r>
            <a:r>
              <a:rPr lang="en-US" sz="1800" b="1" dirty="0" err="1" smtClean="0">
                <a:solidFill>
                  <a:schemeClr val="accent6">
                    <a:lumMod val="75000"/>
                  </a:schemeClr>
                </a:solidFill>
              </a:rPr>
              <a:t>dụng</a:t>
            </a:r>
            <a:endParaRPr lang="en-US" sz="1800" b="1" dirty="0">
              <a:solidFill>
                <a:schemeClr val="accent6">
                  <a:lumMod val="75000"/>
                </a:schemeClr>
              </a:solidFill>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1927" y="3805676"/>
            <a:ext cx="3642785" cy="1788401"/>
          </a:xfrm>
          <a:prstGeom prst="rect">
            <a:avLst/>
          </a:prstGeom>
        </p:spPr>
      </p:pic>
      <p:sp>
        <p:nvSpPr>
          <p:cNvPr id="20" name="TextBox 19"/>
          <p:cNvSpPr txBox="1"/>
          <p:nvPr/>
        </p:nvSpPr>
        <p:spPr>
          <a:xfrm>
            <a:off x="7665124" y="5753777"/>
            <a:ext cx="4181594" cy="369332"/>
          </a:xfrm>
          <a:prstGeom prst="rect">
            <a:avLst/>
          </a:prstGeom>
          <a:noFill/>
        </p:spPr>
        <p:txBody>
          <a:bodyPr wrap="none" rtlCol="0">
            <a:spAutoFit/>
          </a:bodyPr>
          <a:lstStyle/>
          <a:p>
            <a:r>
              <a:rPr lang="en-US" sz="1800" b="1" dirty="0" err="1" smtClean="0">
                <a:solidFill>
                  <a:schemeClr val="accent6">
                    <a:lumMod val="75000"/>
                  </a:schemeClr>
                </a:solidFill>
              </a:rPr>
              <a:t>Tivi</a:t>
            </a:r>
            <a:r>
              <a:rPr lang="en-US" sz="1800" b="1" dirty="0" smtClean="0">
                <a:solidFill>
                  <a:schemeClr val="accent6">
                    <a:lumMod val="75000"/>
                  </a:schemeClr>
                </a:solidFill>
              </a:rPr>
              <a:t>, </a:t>
            </a:r>
            <a:r>
              <a:rPr lang="en-US" sz="1800" b="1" dirty="0" err="1" smtClean="0">
                <a:solidFill>
                  <a:schemeClr val="accent6">
                    <a:lumMod val="75000"/>
                  </a:schemeClr>
                </a:solidFill>
              </a:rPr>
              <a:t>máy</a:t>
            </a:r>
            <a:r>
              <a:rPr lang="en-US" sz="1800" b="1" dirty="0" smtClean="0">
                <a:solidFill>
                  <a:schemeClr val="accent6">
                    <a:lumMod val="75000"/>
                  </a:schemeClr>
                </a:solidFill>
              </a:rPr>
              <a:t> </a:t>
            </a:r>
            <a:r>
              <a:rPr lang="en-US" sz="1800" b="1" dirty="0" err="1" smtClean="0">
                <a:solidFill>
                  <a:schemeClr val="accent6">
                    <a:lumMod val="75000"/>
                  </a:schemeClr>
                </a:solidFill>
              </a:rPr>
              <a:t>tính</a:t>
            </a:r>
            <a:r>
              <a:rPr lang="en-US" sz="1800" b="1" dirty="0" smtClean="0">
                <a:solidFill>
                  <a:schemeClr val="accent6">
                    <a:lumMod val="75000"/>
                  </a:schemeClr>
                </a:solidFill>
              </a:rPr>
              <a:t>, </a:t>
            </a:r>
            <a:r>
              <a:rPr lang="en-US" sz="1800" b="1" dirty="0" err="1" smtClean="0">
                <a:solidFill>
                  <a:schemeClr val="accent6">
                    <a:lumMod val="75000"/>
                  </a:schemeClr>
                </a:solidFill>
              </a:rPr>
              <a:t>điều</a:t>
            </a:r>
            <a:r>
              <a:rPr lang="en-US" sz="1800" b="1" dirty="0" smtClean="0">
                <a:solidFill>
                  <a:schemeClr val="accent6">
                    <a:lumMod val="75000"/>
                  </a:schemeClr>
                </a:solidFill>
              </a:rPr>
              <a:t> </a:t>
            </a:r>
            <a:r>
              <a:rPr lang="en-US" sz="1800" b="1" dirty="0" err="1" smtClean="0">
                <a:solidFill>
                  <a:schemeClr val="accent6">
                    <a:lumMod val="75000"/>
                  </a:schemeClr>
                </a:solidFill>
              </a:rPr>
              <a:t>khiển</a:t>
            </a:r>
            <a:r>
              <a:rPr lang="en-US" sz="1800" b="1" dirty="0" smtClean="0">
                <a:solidFill>
                  <a:schemeClr val="accent6">
                    <a:lumMod val="75000"/>
                  </a:schemeClr>
                </a:solidFill>
              </a:rPr>
              <a:t> </a:t>
            </a:r>
            <a:r>
              <a:rPr lang="en-US" sz="1800" b="1" dirty="0" err="1" smtClean="0">
                <a:solidFill>
                  <a:schemeClr val="accent6">
                    <a:lumMod val="75000"/>
                  </a:schemeClr>
                </a:solidFill>
              </a:rPr>
              <a:t>cũ</a:t>
            </a:r>
            <a:r>
              <a:rPr lang="en-US" sz="1800" b="1" dirty="0" smtClean="0">
                <a:solidFill>
                  <a:schemeClr val="accent6">
                    <a:lumMod val="75000"/>
                  </a:schemeClr>
                </a:solidFill>
              </a:rPr>
              <a:t>, </a:t>
            </a:r>
            <a:r>
              <a:rPr lang="en-US" sz="1800" b="1" dirty="0" err="1" smtClean="0">
                <a:solidFill>
                  <a:schemeClr val="accent6">
                    <a:lumMod val="75000"/>
                  </a:schemeClr>
                </a:solidFill>
              </a:rPr>
              <a:t>hỏng</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6512" y="3477209"/>
            <a:ext cx="1749657" cy="2190204"/>
          </a:xfrm>
          <a:prstGeom prst="rect">
            <a:avLst/>
          </a:prstGeom>
        </p:spPr>
      </p:pic>
      <p:sp>
        <p:nvSpPr>
          <p:cNvPr id="22" name="TextBox 21"/>
          <p:cNvSpPr txBox="1"/>
          <p:nvPr/>
        </p:nvSpPr>
        <p:spPr>
          <a:xfrm>
            <a:off x="977288" y="4375989"/>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3" name="TextBox 22"/>
          <p:cNvSpPr txBox="1"/>
          <p:nvPr/>
        </p:nvSpPr>
        <p:spPr>
          <a:xfrm>
            <a:off x="-49825" y="5060836"/>
            <a:ext cx="2853844" cy="1323439"/>
          </a:xfrm>
          <a:prstGeom prst="rect">
            <a:avLst/>
          </a:prstGeom>
          <a:noFill/>
        </p:spPr>
        <p:txBody>
          <a:bodyPr wrap="square" rtlCol="0">
            <a:spAutoFit/>
          </a:bodyPr>
          <a:lstStyle/>
          <a:p>
            <a:pPr algn="ctr"/>
            <a:r>
              <a:rPr lang="en-US" sz="2000" b="1" u="sng" dirty="0" err="1" smtClean="0">
                <a:solidFill>
                  <a:schemeClr val="accent6">
                    <a:lumMod val="75000"/>
                  </a:schemeClr>
                </a:solidFill>
              </a:rPr>
              <a:t>Xử</a:t>
            </a:r>
            <a:r>
              <a:rPr lang="en-US" sz="2000" b="1" u="sng" dirty="0" smtClean="0">
                <a:solidFill>
                  <a:schemeClr val="accent6">
                    <a:lumMod val="75000"/>
                  </a:schemeClr>
                </a:solidFill>
              </a:rPr>
              <a:t> </a:t>
            </a:r>
            <a:r>
              <a:rPr lang="en-US" sz="2000" b="1" u="sng" dirty="0" err="1" smtClean="0">
                <a:solidFill>
                  <a:schemeClr val="accent6">
                    <a:lumMod val="75000"/>
                  </a:schemeClr>
                </a:solidFill>
              </a:rPr>
              <a:t>lý</a:t>
            </a:r>
            <a:r>
              <a:rPr lang="en-US" sz="2000" b="1" u="sng" dirty="0" smtClean="0">
                <a:solidFill>
                  <a:schemeClr val="accent6">
                    <a:lumMod val="75000"/>
                  </a:schemeClr>
                </a:solidFill>
              </a:rPr>
              <a:t>:</a:t>
            </a:r>
          </a:p>
          <a:p>
            <a:pPr algn="ctr"/>
            <a:r>
              <a:rPr lang="en-US" sz="2000" b="1" dirty="0" err="1" smtClean="0">
                <a:solidFill>
                  <a:schemeClr val="accent6">
                    <a:lumMod val="75000"/>
                  </a:schemeClr>
                </a:solidFill>
              </a:rPr>
              <a:t>Mang</a:t>
            </a:r>
            <a:r>
              <a:rPr lang="en-US" sz="2000" b="1" dirty="0" smtClean="0">
                <a:solidFill>
                  <a:schemeClr val="accent6">
                    <a:lumMod val="75000"/>
                  </a:schemeClr>
                </a:solidFill>
              </a:rPr>
              <a:t> </a:t>
            </a:r>
            <a:r>
              <a:rPr lang="en-US" sz="2000" b="1" dirty="0" err="1" smtClean="0">
                <a:solidFill>
                  <a:schemeClr val="accent6">
                    <a:lumMod val="75000"/>
                  </a:schemeClr>
                </a:solidFill>
              </a:rPr>
              <a:t>đến</a:t>
            </a:r>
            <a:r>
              <a:rPr lang="en-US" sz="2000" b="1" dirty="0" smtClean="0">
                <a:solidFill>
                  <a:schemeClr val="accent6">
                    <a:lumMod val="75000"/>
                  </a:schemeClr>
                </a:solidFill>
              </a:rPr>
              <a:t> </a:t>
            </a:r>
            <a:r>
              <a:rPr lang="en-US" sz="2000" b="1" dirty="0" err="1" smtClean="0">
                <a:solidFill>
                  <a:schemeClr val="accent6">
                    <a:lumMod val="75000"/>
                  </a:schemeClr>
                </a:solidFill>
              </a:rPr>
              <a:t>điểm</a:t>
            </a:r>
            <a:r>
              <a:rPr lang="en-US" sz="2000" b="1" dirty="0" smtClean="0">
                <a:solidFill>
                  <a:schemeClr val="accent6">
                    <a:lumMod val="75000"/>
                  </a:schemeClr>
                </a:solidFill>
              </a:rPr>
              <a:t> </a:t>
            </a:r>
            <a:r>
              <a:rPr lang="en-US" sz="2000" b="1" dirty="0" err="1" smtClean="0">
                <a:solidFill>
                  <a:schemeClr val="accent6">
                    <a:lumMod val="75000"/>
                  </a:schemeClr>
                </a:solidFill>
              </a:rPr>
              <a:t>thu</a:t>
            </a:r>
            <a:r>
              <a:rPr lang="en-US" sz="2000" b="1" dirty="0" smtClean="0">
                <a:solidFill>
                  <a:schemeClr val="accent6">
                    <a:lumMod val="75000"/>
                  </a:schemeClr>
                </a:solidFill>
              </a:rPr>
              <a:t> </a:t>
            </a:r>
            <a:r>
              <a:rPr lang="en-US" sz="2000" b="1" dirty="0" err="1" smtClean="0">
                <a:solidFill>
                  <a:schemeClr val="accent6">
                    <a:lumMod val="75000"/>
                  </a:schemeClr>
                </a:solidFill>
              </a:rPr>
              <a:t>hồi</a:t>
            </a:r>
            <a:r>
              <a:rPr lang="en-US" sz="2000" b="1" dirty="0" smtClean="0">
                <a:solidFill>
                  <a:schemeClr val="accent6">
                    <a:lumMod val="75000"/>
                  </a:schemeClr>
                </a:solidFill>
              </a:rPr>
              <a:t> </a:t>
            </a:r>
            <a:r>
              <a:rPr lang="en-US" sz="2000" b="1" dirty="0" err="1" smtClean="0">
                <a:solidFill>
                  <a:schemeClr val="accent6">
                    <a:lumMod val="75000"/>
                  </a:schemeClr>
                </a:solidFill>
              </a:rPr>
              <a:t>chất</a:t>
            </a:r>
            <a:r>
              <a:rPr lang="en-US" sz="2000" b="1" dirty="0" smtClean="0">
                <a:solidFill>
                  <a:schemeClr val="accent6">
                    <a:lumMod val="75000"/>
                  </a:schemeClr>
                </a:solidFill>
              </a:rPr>
              <a:t> </a:t>
            </a:r>
            <a:r>
              <a:rPr lang="en-US" sz="2000" b="1" dirty="0" err="1" smtClean="0">
                <a:solidFill>
                  <a:schemeClr val="accent6">
                    <a:lumMod val="75000"/>
                  </a:schemeClr>
                </a:solidFill>
              </a:rPr>
              <a:t>thải</a:t>
            </a:r>
            <a:r>
              <a:rPr lang="en-US" sz="2000" b="1" dirty="0" smtClean="0">
                <a:solidFill>
                  <a:schemeClr val="accent6">
                    <a:lumMod val="75000"/>
                  </a:schemeClr>
                </a:solidFill>
              </a:rPr>
              <a:t> </a:t>
            </a:r>
            <a:r>
              <a:rPr lang="en-US" sz="2000" b="1" dirty="0" err="1" smtClean="0">
                <a:solidFill>
                  <a:schemeClr val="accent6">
                    <a:lumMod val="75000"/>
                  </a:schemeClr>
                </a:solidFill>
              </a:rPr>
              <a:t>nguy</a:t>
            </a:r>
            <a:r>
              <a:rPr lang="en-US" sz="2000" b="1" dirty="0" smtClean="0">
                <a:solidFill>
                  <a:schemeClr val="accent6">
                    <a:lumMod val="75000"/>
                  </a:schemeClr>
                </a:solidFill>
              </a:rPr>
              <a:t> </a:t>
            </a:r>
            <a:r>
              <a:rPr lang="en-US" sz="2000" b="1" dirty="0" err="1" smtClean="0">
                <a:solidFill>
                  <a:schemeClr val="accent6">
                    <a:lumMod val="75000"/>
                  </a:schemeClr>
                </a:solidFill>
              </a:rPr>
              <a:t>hại</a:t>
            </a:r>
            <a:r>
              <a:rPr lang="en-US" sz="2000" b="1" dirty="0" smtClean="0">
                <a:solidFill>
                  <a:schemeClr val="accent6">
                    <a:lumMod val="75000"/>
                  </a:schemeClr>
                </a:solidFill>
              </a:rPr>
              <a:t> </a:t>
            </a:r>
            <a:r>
              <a:rPr lang="en-US" sz="2000" b="1" dirty="0" err="1" smtClean="0">
                <a:solidFill>
                  <a:schemeClr val="accent6">
                    <a:lumMod val="75000"/>
                  </a:schemeClr>
                </a:solidFill>
              </a:rPr>
              <a:t>để</a:t>
            </a:r>
            <a:r>
              <a:rPr lang="en-US" sz="2000" b="1" dirty="0" smtClean="0">
                <a:solidFill>
                  <a:schemeClr val="accent6">
                    <a:lumMod val="75000"/>
                  </a:schemeClr>
                </a:solidFill>
              </a:rPr>
              <a:t> </a:t>
            </a:r>
            <a:r>
              <a:rPr lang="en-US" sz="2000" b="1" dirty="0" err="1" smtClean="0">
                <a:solidFill>
                  <a:schemeClr val="accent6">
                    <a:lumMod val="75000"/>
                  </a:schemeClr>
                </a:solidFill>
              </a:rPr>
              <a:t>xử</a:t>
            </a:r>
            <a:r>
              <a:rPr lang="en-US" sz="2000" b="1" dirty="0" smtClean="0">
                <a:solidFill>
                  <a:schemeClr val="accent6">
                    <a:lumMod val="75000"/>
                  </a:schemeClr>
                </a:solidFill>
              </a:rPr>
              <a:t> </a:t>
            </a:r>
            <a:r>
              <a:rPr lang="en-US" sz="2000" b="1" dirty="0" err="1" smtClean="0">
                <a:solidFill>
                  <a:schemeClr val="accent6">
                    <a:lumMod val="75000"/>
                  </a:schemeClr>
                </a:solidFill>
              </a:rPr>
              <a:t>lý</a:t>
            </a:r>
            <a:r>
              <a:rPr lang="en-US" sz="2000" b="1" dirty="0" smtClean="0">
                <a:solidFill>
                  <a:schemeClr val="accent6">
                    <a:lumMod val="75000"/>
                  </a:schemeClr>
                </a:solidFill>
              </a:rPr>
              <a:t> </a:t>
            </a:r>
            <a:r>
              <a:rPr lang="en-US" sz="2000" b="1" dirty="0" err="1" smtClean="0">
                <a:solidFill>
                  <a:schemeClr val="accent6">
                    <a:lumMod val="75000"/>
                  </a:schemeClr>
                </a:solidFill>
              </a:rPr>
              <a:t>đặc</a:t>
            </a:r>
            <a:r>
              <a:rPr lang="en-US" sz="2000" b="1" dirty="0" smtClean="0">
                <a:solidFill>
                  <a:schemeClr val="accent6">
                    <a:lumMod val="75000"/>
                  </a:schemeClr>
                </a:solidFill>
              </a:rPr>
              <a:t> </a:t>
            </a:r>
            <a:r>
              <a:rPr lang="en-US" sz="2000" b="1" dirty="0" err="1" smtClean="0">
                <a:solidFill>
                  <a:schemeClr val="accent6">
                    <a:lumMod val="75000"/>
                  </a:schemeClr>
                </a:solidFill>
              </a:rPr>
              <a:t>biệt</a:t>
            </a:r>
            <a:endParaRPr lang="en-US" sz="2000" b="1" dirty="0">
              <a:solidFill>
                <a:schemeClr val="accent6">
                  <a:lumMod val="75000"/>
                </a:schemeClr>
              </a:solidFill>
            </a:endParaRPr>
          </a:p>
        </p:txBody>
      </p:sp>
      <p:sp>
        <p:nvSpPr>
          <p:cNvPr id="25" name="TextBox 24"/>
          <p:cNvSpPr txBox="1"/>
          <p:nvPr/>
        </p:nvSpPr>
        <p:spPr>
          <a:xfrm>
            <a:off x="3770154" y="221400"/>
            <a:ext cx="4583306" cy="400110"/>
          </a:xfrm>
          <a:prstGeom prst="rect">
            <a:avLst/>
          </a:prstGeom>
          <a:noFill/>
        </p:spPr>
        <p:txBody>
          <a:bodyPr wrap="none" rtlCol="0">
            <a:spAutoFit/>
          </a:bodyPr>
          <a:lstStyle/>
          <a:p>
            <a:r>
              <a:rPr lang="en-US" sz="2000" b="1" dirty="0" err="1" smtClean="0">
                <a:solidFill>
                  <a:schemeClr val="accent5"/>
                </a:solidFill>
                <a:latin typeface="Times New Roman" panose="02020603050405020304" pitchFamily="18" charset="0"/>
                <a:cs typeface="Times New Roman" panose="02020603050405020304" pitchFamily="18" charset="0"/>
              </a:rPr>
              <a:t>Phân</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loại</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rác</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đúng</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cách</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là</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như</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thế</a:t>
            </a:r>
            <a:r>
              <a:rPr lang="en-US" sz="2000" b="1" dirty="0" smtClean="0">
                <a:solidFill>
                  <a:schemeClr val="accent5"/>
                </a:solidFill>
                <a:latin typeface="Times New Roman" panose="02020603050405020304" pitchFamily="18" charset="0"/>
                <a:cs typeface="Times New Roman" panose="02020603050405020304" pitchFamily="18" charset="0"/>
              </a:rPr>
              <a:t> </a:t>
            </a:r>
            <a:r>
              <a:rPr lang="en-US" sz="2000" b="1" dirty="0" err="1" smtClean="0">
                <a:solidFill>
                  <a:schemeClr val="accent5"/>
                </a:solidFill>
                <a:latin typeface="Times New Roman" panose="02020603050405020304" pitchFamily="18" charset="0"/>
                <a:cs typeface="Times New Roman" panose="02020603050405020304" pitchFamily="18" charset="0"/>
              </a:rPr>
              <a:t>nào</a:t>
            </a:r>
            <a:r>
              <a:rPr lang="en-US" sz="2000" b="1" dirty="0" smtClean="0">
                <a:solidFill>
                  <a:schemeClr val="accent5"/>
                </a:solidFill>
                <a:latin typeface="Times New Roman" panose="02020603050405020304" pitchFamily="18" charset="0"/>
                <a:cs typeface="Times New Roman" panose="02020603050405020304" pitchFamily="18" charset="0"/>
              </a:rPr>
              <a:t>?</a:t>
            </a:r>
            <a:endParaRPr lang="en-US" sz="2000" b="1" dirty="0">
              <a:solidFill>
                <a:schemeClr val="accent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3899114"/>
      </p:ext>
    </p:extLst>
  </p:cSld>
  <p:clrMapOvr>
    <a:masterClrMapping/>
  </p:clrMapOvr>
  <p:transition spd="slow" advTm="42345">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circle(in)">
                                      <p:cBhvr>
                                        <p:cTn id="6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8" grpId="0"/>
      <p:bldP spid="20" grpId="0"/>
      <p:bldP spid="22" grpId="0"/>
      <p:bldP spid="23" grpId="0"/>
    </p:bldLst>
  </p:timing>
  <p:extLst mod="1">
    <p:ext uri="{E180D4A7-C9FB-4DFB-919C-405C955672EB}">
      <p14:showEvtLst xmlns:p14="http://schemas.microsoft.com/office/powerpoint/2010/main">
        <p14:playEvt time="0" objId="6"/>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30" name="Picture 6" descr="Children Cartoon Background in 2020 | Cartoon kids, Carto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8" y="0"/>
            <a:ext cx="121772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0644" y="1705259"/>
            <a:ext cx="9307356" cy="523220"/>
          </a:xfrm>
          <a:prstGeom prst="rect">
            <a:avLst/>
          </a:prstGeom>
          <a:noFill/>
        </p:spPr>
        <p:txBody>
          <a:bodyPr wrap="none" rtlCol="0">
            <a:spAutoFit/>
          </a:bodyPr>
          <a:lstStyle/>
          <a:p>
            <a:r>
              <a:rPr lang="en-US" sz="2800" b="1" dirty="0" err="1" smtClean="0">
                <a:solidFill>
                  <a:schemeClr val="accent6">
                    <a:lumMod val="75000"/>
                  </a:schemeClr>
                </a:solidFill>
              </a:rPr>
              <a:t>Chúng</a:t>
            </a:r>
            <a:r>
              <a:rPr lang="en-US" sz="2800" b="1" dirty="0" smtClean="0">
                <a:solidFill>
                  <a:schemeClr val="accent6">
                    <a:lumMod val="75000"/>
                  </a:schemeClr>
                </a:solidFill>
              </a:rPr>
              <a:t> </a:t>
            </a:r>
            <a:r>
              <a:rPr lang="en-US" sz="2800" b="1" dirty="0" err="1" smtClean="0">
                <a:solidFill>
                  <a:schemeClr val="accent6">
                    <a:lumMod val="75000"/>
                  </a:schemeClr>
                </a:solidFill>
              </a:rPr>
              <a:t>mình</a:t>
            </a:r>
            <a:r>
              <a:rPr lang="en-US" sz="2800" b="1" dirty="0" smtClean="0">
                <a:solidFill>
                  <a:schemeClr val="accent6">
                    <a:lumMod val="75000"/>
                  </a:schemeClr>
                </a:solidFill>
              </a:rPr>
              <a:t> </a:t>
            </a:r>
            <a:r>
              <a:rPr lang="en-US" sz="2800" b="1" dirty="0" err="1" smtClean="0">
                <a:solidFill>
                  <a:schemeClr val="accent6">
                    <a:lumMod val="75000"/>
                  </a:schemeClr>
                </a:solidFill>
              </a:rPr>
              <a:t>cùng</a:t>
            </a:r>
            <a:r>
              <a:rPr lang="en-US" sz="2800" b="1" dirty="0" smtClean="0">
                <a:solidFill>
                  <a:schemeClr val="accent6">
                    <a:lumMod val="75000"/>
                  </a:schemeClr>
                </a:solidFill>
              </a:rPr>
              <a:t> </a:t>
            </a:r>
            <a:r>
              <a:rPr lang="en-US" sz="2800" b="1" dirty="0" err="1" smtClean="0">
                <a:solidFill>
                  <a:schemeClr val="accent6">
                    <a:lumMod val="75000"/>
                  </a:schemeClr>
                </a:solidFill>
              </a:rPr>
              <a:t>đón</a:t>
            </a:r>
            <a:r>
              <a:rPr lang="en-US" sz="2800" b="1" dirty="0" smtClean="0">
                <a:solidFill>
                  <a:schemeClr val="accent6">
                    <a:lumMod val="75000"/>
                  </a:schemeClr>
                </a:solidFill>
              </a:rPr>
              <a:t> </a:t>
            </a:r>
            <a:r>
              <a:rPr lang="en-US" sz="2800" b="1" dirty="0" err="1" smtClean="0">
                <a:solidFill>
                  <a:schemeClr val="accent6">
                    <a:lumMod val="75000"/>
                  </a:schemeClr>
                </a:solidFill>
              </a:rPr>
              <a:t>xem</a:t>
            </a:r>
            <a:r>
              <a:rPr lang="en-US" sz="2800" b="1" dirty="0" smtClean="0">
                <a:solidFill>
                  <a:schemeClr val="accent6">
                    <a:lumMod val="75000"/>
                  </a:schemeClr>
                </a:solidFill>
              </a:rPr>
              <a:t> </a:t>
            </a:r>
            <a:r>
              <a:rPr lang="en-US" sz="2800" b="1" dirty="0" err="1" smtClean="0">
                <a:solidFill>
                  <a:schemeClr val="accent6">
                    <a:lumMod val="75000"/>
                  </a:schemeClr>
                </a:solidFill>
              </a:rPr>
              <a:t>đoạn</a:t>
            </a:r>
            <a:r>
              <a:rPr lang="en-US" sz="2800" b="1" dirty="0" smtClean="0">
                <a:solidFill>
                  <a:schemeClr val="accent6">
                    <a:lumMod val="75000"/>
                  </a:schemeClr>
                </a:solidFill>
              </a:rPr>
              <a:t> </a:t>
            </a:r>
            <a:r>
              <a:rPr lang="en-US" sz="2800" b="1" dirty="0" err="1" smtClean="0">
                <a:solidFill>
                  <a:schemeClr val="accent6">
                    <a:lumMod val="75000"/>
                  </a:schemeClr>
                </a:solidFill>
              </a:rPr>
              <a:t>phim</a:t>
            </a:r>
            <a:r>
              <a:rPr lang="en-US" sz="2800" b="1" dirty="0" smtClean="0">
                <a:solidFill>
                  <a:schemeClr val="accent6">
                    <a:lumMod val="75000"/>
                  </a:schemeClr>
                </a:solidFill>
              </a:rPr>
              <a:t> </a:t>
            </a:r>
            <a:r>
              <a:rPr lang="en-US" sz="2800" b="1" dirty="0" err="1" smtClean="0">
                <a:solidFill>
                  <a:schemeClr val="accent6">
                    <a:lumMod val="75000"/>
                  </a:schemeClr>
                </a:solidFill>
              </a:rPr>
              <a:t>hoạt</a:t>
            </a:r>
            <a:r>
              <a:rPr lang="en-US" sz="2800" b="1" dirty="0" smtClean="0">
                <a:solidFill>
                  <a:schemeClr val="accent6">
                    <a:lumMod val="75000"/>
                  </a:schemeClr>
                </a:solidFill>
              </a:rPr>
              <a:t> </a:t>
            </a:r>
            <a:r>
              <a:rPr lang="en-US" sz="2800" b="1" dirty="0" err="1" smtClean="0">
                <a:solidFill>
                  <a:schemeClr val="accent6">
                    <a:lumMod val="75000"/>
                  </a:schemeClr>
                </a:solidFill>
              </a:rPr>
              <a:t>hình</a:t>
            </a:r>
            <a:r>
              <a:rPr lang="en-US" sz="2800" b="1" dirty="0" smtClean="0">
                <a:solidFill>
                  <a:schemeClr val="accent6">
                    <a:lumMod val="75000"/>
                  </a:schemeClr>
                </a:solidFill>
              </a:rPr>
              <a:t> </a:t>
            </a:r>
            <a:r>
              <a:rPr lang="en-US" sz="2800" b="1" dirty="0" err="1" smtClean="0">
                <a:solidFill>
                  <a:schemeClr val="accent6">
                    <a:lumMod val="75000"/>
                  </a:schemeClr>
                </a:solidFill>
              </a:rPr>
              <a:t>nhé</a:t>
            </a:r>
            <a:r>
              <a:rPr lang="en-US" sz="2800" b="1" dirty="0" smtClean="0">
                <a:solidFill>
                  <a:schemeClr val="accent6">
                    <a:lumMod val="75000"/>
                  </a:schemeClr>
                </a:solidFill>
              </a:rPr>
              <a:t>!</a:t>
            </a:r>
            <a:endParaRPr lang="en-US" sz="2800" b="1" dirty="0">
              <a:solidFill>
                <a:schemeClr val="accent6">
                  <a:lumMod val="75000"/>
                </a:schemeClr>
              </a:solidFill>
            </a:endParaRPr>
          </a:p>
        </p:txBody>
      </p:sp>
    </p:spTree>
    <p:extLst>
      <p:ext uri="{BB962C8B-B14F-4D97-AF65-F5344CB8AC3E}">
        <p14:creationId xmlns:p14="http://schemas.microsoft.com/office/powerpoint/2010/main" val="2957809177"/>
      </p:ext>
    </p:extLst>
  </p:cSld>
  <p:clrMapOvr>
    <a:masterClrMapping/>
  </p:clrMapOvr>
  <mc:AlternateContent xmlns:mc="http://schemas.openxmlformats.org/markup-compatibility/2006" xmlns:p14="http://schemas.microsoft.com/office/powerpoint/2010/main">
    <mc:Choice Requires="p14">
      <p:transition spd="slow" p14:dur="2000" advTm="4500"/>
    </mc:Choice>
    <mc:Fallback xmlns="">
      <p:transition spd="slow" advTm="4500"/>
    </mc:Fallback>
  </mc:AlternateContent>
  <p:timing>
    <p:tnLst>
      <p:par>
        <p:cTn id="1" dur="indefinite" restart="never" nodeType="tmRoot"/>
      </p:par>
    </p:tnLst>
  </p:timing>
  <p:extLst mod="1">
    <p:ext uri="{E180D4A7-C9FB-4DFB-919C-405C955672EB}">
      <p14:showEvtLst xmlns:p14="http://schemas.microsoft.com/office/powerpoint/2010/main">
        <p14:playEvt time="0" objId="5"/>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2231191" y="1253448"/>
            <a:ext cx="7729618" cy="707886"/>
          </a:xfrm>
          <a:prstGeom prst="rect">
            <a:avLst/>
          </a:prstGeom>
          <a:noFill/>
        </p:spPr>
        <p:txBody>
          <a:bodyPr wrap="square" rtlCol="0">
            <a:spAutoFit/>
          </a:bodyPr>
          <a:lstStyle/>
          <a:p>
            <a:pPr algn="ctr"/>
            <a:r>
              <a:rPr lang="en-US" sz="2000" b="1" dirty="0" err="1" smtClean="0">
                <a:solidFill>
                  <a:schemeClr val="accent6">
                    <a:lumMod val="75000"/>
                  </a:schemeClr>
                </a:solidFill>
              </a:rPr>
              <a:t>Các</a:t>
            </a:r>
            <a:r>
              <a:rPr lang="en-US" sz="2000" b="1" dirty="0" smtClean="0">
                <a:solidFill>
                  <a:schemeClr val="accent6">
                    <a:lumMod val="75000"/>
                  </a:schemeClr>
                </a:solidFill>
              </a:rPr>
              <a:t> con </a:t>
            </a:r>
            <a:r>
              <a:rPr lang="en-US" sz="2000" b="1" dirty="0" err="1" smtClean="0">
                <a:solidFill>
                  <a:schemeClr val="accent6">
                    <a:lumMod val="75000"/>
                  </a:schemeClr>
                </a:solidFill>
              </a:rPr>
              <a:t>cho</a:t>
            </a:r>
            <a:r>
              <a:rPr lang="en-US" sz="2000" b="1" dirty="0" smtClean="0">
                <a:solidFill>
                  <a:schemeClr val="accent6">
                    <a:lumMod val="75000"/>
                  </a:schemeClr>
                </a:solidFill>
              </a:rPr>
              <a:t> </a:t>
            </a:r>
            <a:r>
              <a:rPr lang="en-US" sz="2000" b="1" dirty="0" err="1" smtClean="0">
                <a:solidFill>
                  <a:schemeClr val="accent6">
                    <a:lumMod val="75000"/>
                  </a:schemeClr>
                </a:solidFill>
              </a:rPr>
              <a:t>cô</a:t>
            </a:r>
            <a:r>
              <a:rPr lang="en-US" sz="2000" b="1" dirty="0" smtClean="0">
                <a:solidFill>
                  <a:schemeClr val="accent6">
                    <a:lumMod val="75000"/>
                  </a:schemeClr>
                </a:solidFill>
              </a:rPr>
              <a:t> </a:t>
            </a:r>
            <a:r>
              <a:rPr lang="en-US" sz="2000" b="1" dirty="0" err="1" smtClean="0">
                <a:solidFill>
                  <a:schemeClr val="accent6">
                    <a:lumMod val="75000"/>
                  </a:schemeClr>
                </a:solidFill>
              </a:rPr>
              <a:t>biết</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a:t>
            </a:r>
            <a:r>
              <a:rPr lang="en-US" sz="2000" b="1" dirty="0" err="1" smtClean="0">
                <a:solidFill>
                  <a:schemeClr val="accent6">
                    <a:lumMod val="75000"/>
                  </a:schemeClr>
                </a:solidFill>
              </a:rPr>
              <a:t>bạn</a:t>
            </a:r>
            <a:r>
              <a:rPr lang="en-US" sz="2000" b="1" dirty="0" smtClean="0">
                <a:solidFill>
                  <a:schemeClr val="accent6">
                    <a:lumMod val="75000"/>
                  </a:schemeClr>
                </a:solidFill>
              </a:rPr>
              <a:t> </a:t>
            </a:r>
            <a:r>
              <a:rPr lang="en-US" sz="2000" b="1" dirty="0" err="1" smtClean="0">
                <a:solidFill>
                  <a:schemeClr val="accent6">
                    <a:lumMod val="75000"/>
                  </a:schemeClr>
                </a:solidFill>
              </a:rPr>
              <a:t>nhỏ</a:t>
            </a:r>
            <a:r>
              <a:rPr lang="en-US" sz="2000" b="1" dirty="0" smtClean="0">
                <a:solidFill>
                  <a:schemeClr val="accent6">
                    <a:lumMod val="75000"/>
                  </a:schemeClr>
                </a:solidFill>
              </a:rPr>
              <a:t> </a:t>
            </a:r>
            <a:r>
              <a:rPr lang="en-US" sz="2000" b="1" dirty="0" err="1" smtClean="0">
                <a:solidFill>
                  <a:schemeClr val="accent6">
                    <a:lumMod val="75000"/>
                  </a:schemeClr>
                </a:solidFill>
              </a:rPr>
              <a:t>trong</a:t>
            </a:r>
            <a:r>
              <a:rPr lang="en-US" sz="2000" b="1" dirty="0" smtClean="0">
                <a:solidFill>
                  <a:schemeClr val="accent6">
                    <a:lumMod val="75000"/>
                  </a:schemeClr>
                </a:solidFill>
              </a:rPr>
              <a:t> </a:t>
            </a:r>
            <a:r>
              <a:rPr lang="en-US" sz="2000" b="1" dirty="0" err="1" smtClean="0">
                <a:solidFill>
                  <a:schemeClr val="accent6">
                    <a:lumMod val="75000"/>
                  </a:schemeClr>
                </a:solidFill>
              </a:rPr>
              <a:t>đoạn</a:t>
            </a:r>
            <a:r>
              <a:rPr lang="en-US" sz="2000" b="1" dirty="0" smtClean="0">
                <a:solidFill>
                  <a:schemeClr val="accent6">
                    <a:lumMod val="75000"/>
                  </a:schemeClr>
                </a:solidFill>
              </a:rPr>
              <a:t> video </a:t>
            </a:r>
            <a:r>
              <a:rPr lang="en-US" sz="2000" b="1" dirty="0" err="1" smtClean="0">
                <a:solidFill>
                  <a:schemeClr val="accent6">
                    <a:lumMod val="75000"/>
                  </a:schemeClr>
                </a:solidFill>
              </a:rPr>
              <a:t>có</a:t>
            </a:r>
            <a:r>
              <a:rPr lang="en-US" sz="2000" b="1" dirty="0" smtClean="0">
                <a:solidFill>
                  <a:schemeClr val="accent6">
                    <a:lumMod val="75000"/>
                  </a:schemeClr>
                </a:solidFill>
              </a:rPr>
              <a:t> </a:t>
            </a:r>
            <a:r>
              <a:rPr lang="en-US" sz="2000" b="1" dirty="0" err="1" smtClean="0">
                <a:solidFill>
                  <a:schemeClr val="accent6">
                    <a:lumMod val="75000"/>
                  </a:schemeClr>
                </a:solidFill>
              </a:rPr>
              <a:t>biết</a:t>
            </a:r>
            <a:endParaRPr lang="en-US" sz="2000" b="1" dirty="0" smtClean="0">
              <a:solidFill>
                <a:schemeClr val="accent6">
                  <a:lumMod val="75000"/>
                </a:schemeClr>
              </a:solidFill>
            </a:endParaRPr>
          </a:p>
          <a:p>
            <a:pPr algn="ctr"/>
            <a:r>
              <a:rPr lang="en-US" sz="2000" b="1" dirty="0" smtClean="0">
                <a:solidFill>
                  <a:schemeClr val="accent6">
                    <a:lumMod val="75000"/>
                  </a:schemeClr>
                </a:solidFill>
              </a:rPr>
              <a:t> </a:t>
            </a:r>
            <a:r>
              <a:rPr lang="en-US" sz="2000" b="1" dirty="0" err="1" smtClean="0">
                <a:solidFill>
                  <a:schemeClr val="accent6">
                    <a:lumMod val="75000"/>
                  </a:schemeClr>
                </a:solidFill>
              </a:rPr>
              <a:t>giữ</a:t>
            </a:r>
            <a:r>
              <a:rPr lang="en-US" sz="2000" b="1" dirty="0" smtClean="0">
                <a:solidFill>
                  <a:schemeClr val="accent6">
                    <a:lumMod val="75000"/>
                  </a:schemeClr>
                </a:solidFill>
              </a:rPr>
              <a:t> </a:t>
            </a:r>
            <a:r>
              <a:rPr lang="en-US" sz="2000" b="1" dirty="0" err="1" smtClean="0">
                <a:solidFill>
                  <a:schemeClr val="accent6">
                    <a:lumMod val="75000"/>
                  </a:schemeClr>
                </a:solidFill>
              </a:rPr>
              <a:t>gìn</a:t>
            </a:r>
            <a:r>
              <a:rPr lang="en-US" sz="2000" b="1" dirty="0" smtClean="0">
                <a:solidFill>
                  <a:schemeClr val="accent6">
                    <a:lumMod val="75000"/>
                  </a:schemeClr>
                </a:solidFill>
              </a:rPr>
              <a:t> </a:t>
            </a:r>
            <a:r>
              <a:rPr lang="en-US" sz="2000" b="1" dirty="0" err="1" smtClean="0">
                <a:solidFill>
                  <a:schemeClr val="accent6">
                    <a:lumMod val="75000"/>
                  </a:schemeClr>
                </a:solidFill>
              </a:rPr>
              <a:t>vệ</a:t>
            </a:r>
            <a:r>
              <a:rPr lang="en-US" sz="2000" b="1" dirty="0" smtClean="0">
                <a:solidFill>
                  <a:schemeClr val="accent6">
                    <a:lumMod val="75000"/>
                  </a:schemeClr>
                </a:solidFill>
              </a:rPr>
              <a:t> </a:t>
            </a:r>
            <a:r>
              <a:rPr lang="en-US" sz="2000" b="1" dirty="0" err="1" smtClean="0">
                <a:solidFill>
                  <a:schemeClr val="accent6">
                    <a:lumMod val="75000"/>
                  </a:schemeClr>
                </a:solidFill>
              </a:rPr>
              <a:t>sinh</a:t>
            </a:r>
            <a:r>
              <a:rPr lang="en-US" sz="2000" b="1" dirty="0" smtClean="0">
                <a:solidFill>
                  <a:schemeClr val="accent6">
                    <a:lumMod val="75000"/>
                  </a:schemeClr>
                </a:solidFill>
              </a:rPr>
              <a:t> </a:t>
            </a:r>
            <a:r>
              <a:rPr lang="en-US" sz="2000" b="1" dirty="0" err="1" smtClean="0">
                <a:solidFill>
                  <a:schemeClr val="accent6">
                    <a:lumMod val="75000"/>
                  </a:schemeClr>
                </a:solidFill>
              </a:rPr>
              <a:t>môi</a:t>
            </a:r>
            <a:r>
              <a:rPr lang="en-US" sz="2000" b="1" dirty="0" smtClean="0">
                <a:solidFill>
                  <a:schemeClr val="accent6">
                    <a:lumMod val="75000"/>
                  </a:schemeClr>
                </a:solidFill>
              </a:rPr>
              <a:t> </a:t>
            </a:r>
            <a:r>
              <a:rPr lang="en-US" sz="2000" b="1" dirty="0" err="1" smtClean="0">
                <a:solidFill>
                  <a:schemeClr val="accent6">
                    <a:lumMod val="75000"/>
                  </a:schemeClr>
                </a:solidFill>
              </a:rPr>
              <a:t>trường</a:t>
            </a:r>
            <a:r>
              <a:rPr lang="en-US" sz="2000" b="1" dirty="0" smtClean="0">
                <a:solidFill>
                  <a:schemeClr val="accent6">
                    <a:lumMod val="75000"/>
                  </a:schemeClr>
                </a:solidFill>
              </a:rPr>
              <a:t> </a:t>
            </a:r>
            <a:r>
              <a:rPr lang="en-US" sz="2000" b="1" dirty="0" err="1" smtClean="0">
                <a:solidFill>
                  <a:schemeClr val="accent6">
                    <a:lumMod val="75000"/>
                  </a:schemeClr>
                </a:solidFill>
              </a:rPr>
              <a:t>không</a:t>
            </a:r>
            <a:r>
              <a:rPr lang="en-US" sz="2000" b="1" dirty="0" smtClean="0">
                <a:solidFill>
                  <a:schemeClr val="accent6">
                    <a:lumMod val="75000"/>
                  </a:schemeClr>
                </a:solidFill>
              </a:rPr>
              <a:t>?</a:t>
            </a:r>
            <a:endParaRPr lang="en-US" sz="2000" b="1" dirty="0">
              <a:solidFill>
                <a:schemeClr val="accent6">
                  <a:lumMod val="75000"/>
                </a:schemeClr>
              </a:solidFill>
            </a:endParaRPr>
          </a:p>
        </p:txBody>
      </p:sp>
      <p:sp>
        <p:nvSpPr>
          <p:cNvPr id="6" name="TextBox 5"/>
          <p:cNvSpPr txBox="1"/>
          <p:nvPr/>
        </p:nvSpPr>
        <p:spPr>
          <a:xfrm>
            <a:off x="3567904" y="153563"/>
            <a:ext cx="5056192" cy="400110"/>
          </a:xfrm>
          <a:prstGeom prst="rect">
            <a:avLst/>
          </a:prstGeom>
          <a:noFill/>
        </p:spPr>
        <p:txBody>
          <a:bodyPr wrap="none" rtlCol="0">
            <a:spAutoFit/>
          </a:bodyPr>
          <a:lstStyle/>
          <a:p>
            <a:r>
              <a:rPr lang="en-US" sz="2000" b="1" dirty="0" err="1" smtClean="0">
                <a:solidFill>
                  <a:schemeClr val="accent6">
                    <a:lumMod val="75000"/>
                  </a:schemeClr>
                </a:solidFill>
              </a:rPr>
              <a:t>Sau</a:t>
            </a:r>
            <a:r>
              <a:rPr lang="en-US" sz="2000" b="1" dirty="0" smtClean="0">
                <a:solidFill>
                  <a:schemeClr val="accent6">
                    <a:lumMod val="75000"/>
                  </a:schemeClr>
                </a:solidFill>
              </a:rPr>
              <a:t> </a:t>
            </a:r>
            <a:r>
              <a:rPr lang="en-US" sz="2000" b="1" dirty="0" err="1" smtClean="0">
                <a:solidFill>
                  <a:schemeClr val="accent6">
                    <a:lumMod val="75000"/>
                  </a:schemeClr>
                </a:solidFill>
              </a:rPr>
              <a:t>khi</a:t>
            </a:r>
            <a:r>
              <a:rPr lang="en-US" sz="2000" b="1" dirty="0" smtClean="0">
                <a:solidFill>
                  <a:schemeClr val="accent6">
                    <a:lumMod val="75000"/>
                  </a:schemeClr>
                </a:solidFill>
              </a:rPr>
              <a:t> </a:t>
            </a:r>
            <a:r>
              <a:rPr lang="en-US" sz="2000" b="1" dirty="0" err="1" smtClean="0">
                <a:solidFill>
                  <a:schemeClr val="accent6">
                    <a:lumMod val="75000"/>
                  </a:schemeClr>
                </a:solidFill>
              </a:rPr>
              <a:t>ăn</a:t>
            </a:r>
            <a:r>
              <a:rPr lang="en-US" sz="2000" b="1" dirty="0" smtClean="0">
                <a:solidFill>
                  <a:schemeClr val="accent6">
                    <a:lumMod val="75000"/>
                  </a:schemeClr>
                </a:solidFill>
              </a:rPr>
              <a:t> </a:t>
            </a:r>
            <a:r>
              <a:rPr lang="en-US" sz="2000" b="1" dirty="0" err="1" smtClean="0">
                <a:solidFill>
                  <a:schemeClr val="accent6">
                    <a:lumMod val="75000"/>
                  </a:schemeClr>
                </a:solidFill>
              </a:rPr>
              <a:t>xong</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a:t>
            </a:r>
            <a:r>
              <a:rPr lang="en-US" sz="2000" b="1" dirty="0" err="1" smtClean="0">
                <a:solidFill>
                  <a:schemeClr val="accent6">
                    <a:lumMod val="75000"/>
                  </a:schemeClr>
                </a:solidFill>
              </a:rPr>
              <a:t>bạn</a:t>
            </a:r>
            <a:r>
              <a:rPr lang="en-US" sz="2000" b="1" dirty="0" smtClean="0">
                <a:solidFill>
                  <a:schemeClr val="accent6">
                    <a:lumMod val="75000"/>
                  </a:schemeClr>
                </a:solidFill>
              </a:rPr>
              <a:t> </a:t>
            </a:r>
            <a:r>
              <a:rPr lang="en-US" sz="2000" b="1" dirty="0" err="1" smtClean="0">
                <a:solidFill>
                  <a:schemeClr val="accent6">
                    <a:lumMod val="75000"/>
                  </a:schemeClr>
                </a:solidFill>
              </a:rPr>
              <a:t>nhỏ</a:t>
            </a:r>
            <a:r>
              <a:rPr lang="en-US" sz="2000" b="1" dirty="0" smtClean="0">
                <a:solidFill>
                  <a:schemeClr val="accent6">
                    <a:lumMod val="75000"/>
                  </a:schemeClr>
                </a:solidFill>
              </a:rPr>
              <a:t> </a:t>
            </a:r>
            <a:r>
              <a:rPr lang="en-US" sz="2000" b="1" dirty="0" err="1" smtClean="0">
                <a:solidFill>
                  <a:schemeClr val="accent6">
                    <a:lumMod val="75000"/>
                  </a:schemeClr>
                </a:solidFill>
              </a:rPr>
              <a:t>đã</a:t>
            </a:r>
            <a:r>
              <a:rPr lang="en-US" sz="2000" b="1" dirty="0" smtClean="0">
                <a:solidFill>
                  <a:schemeClr val="accent6">
                    <a:lumMod val="75000"/>
                  </a:schemeClr>
                </a:solidFill>
              </a:rPr>
              <a:t> </a:t>
            </a:r>
            <a:r>
              <a:rPr lang="en-US" sz="2000" b="1" dirty="0" err="1" smtClean="0">
                <a:solidFill>
                  <a:schemeClr val="accent6">
                    <a:lumMod val="75000"/>
                  </a:schemeClr>
                </a:solidFill>
              </a:rPr>
              <a:t>làm</a:t>
            </a:r>
            <a:r>
              <a:rPr lang="en-US" sz="2000" b="1" dirty="0" smtClean="0">
                <a:solidFill>
                  <a:schemeClr val="accent6">
                    <a:lumMod val="75000"/>
                  </a:schemeClr>
                </a:solidFill>
              </a:rPr>
              <a:t> </a:t>
            </a:r>
            <a:r>
              <a:rPr lang="en-US" sz="2000" b="1" dirty="0" err="1" smtClean="0">
                <a:solidFill>
                  <a:schemeClr val="accent6">
                    <a:lumMod val="75000"/>
                  </a:schemeClr>
                </a:solidFill>
              </a:rPr>
              <a:t>gì</a:t>
            </a:r>
            <a:r>
              <a:rPr lang="en-US" sz="2000" b="1" dirty="0" smtClean="0">
                <a:solidFill>
                  <a:schemeClr val="accent6">
                    <a:lumMod val="75000"/>
                  </a:schemeClr>
                </a:solidFill>
              </a:rPr>
              <a:t>?</a:t>
            </a:r>
            <a:endParaRPr lang="en-US" sz="2000" b="1"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4" y="875354"/>
            <a:ext cx="10612581" cy="5211410"/>
          </a:xfrm>
          <a:prstGeom prst="rect">
            <a:avLst/>
          </a:prstGeom>
        </p:spPr>
      </p:pic>
      <p:sp>
        <p:nvSpPr>
          <p:cNvPr id="8" name="TextBox 7"/>
          <p:cNvSpPr txBox="1"/>
          <p:nvPr/>
        </p:nvSpPr>
        <p:spPr>
          <a:xfrm>
            <a:off x="3567904" y="6261211"/>
            <a:ext cx="5557932" cy="369332"/>
          </a:xfrm>
          <a:prstGeom prst="rect">
            <a:avLst/>
          </a:prstGeom>
          <a:noFill/>
        </p:spPr>
        <p:txBody>
          <a:bodyPr wrap="none" rtlCol="0">
            <a:spAutoFit/>
          </a:bodyPr>
          <a:lstStyle/>
          <a:p>
            <a:r>
              <a:rPr lang="en-US" sz="1800" b="1" dirty="0" err="1" smtClean="0">
                <a:solidFill>
                  <a:srgbClr val="FF0000"/>
                </a:solidFill>
              </a:rPr>
              <a:t>Các</a:t>
            </a:r>
            <a:r>
              <a:rPr lang="en-US" sz="1800" b="1" dirty="0" smtClean="0">
                <a:solidFill>
                  <a:srgbClr val="FF0000"/>
                </a:solidFill>
              </a:rPr>
              <a:t> </a:t>
            </a:r>
            <a:r>
              <a:rPr lang="en-US" sz="1800" b="1" dirty="0" err="1" smtClean="0">
                <a:solidFill>
                  <a:srgbClr val="FF0000"/>
                </a:solidFill>
              </a:rPr>
              <a:t>bạn</a:t>
            </a:r>
            <a:r>
              <a:rPr lang="en-US" sz="1800" b="1" dirty="0" smtClean="0">
                <a:solidFill>
                  <a:srgbClr val="FF0000"/>
                </a:solidFill>
              </a:rPr>
              <a:t> </a:t>
            </a:r>
            <a:r>
              <a:rPr lang="en-US" sz="1800" b="1" dirty="0" err="1" smtClean="0">
                <a:solidFill>
                  <a:srgbClr val="FF0000"/>
                </a:solidFill>
              </a:rPr>
              <a:t>nhỏ</a:t>
            </a:r>
            <a:r>
              <a:rPr lang="en-US" sz="1800" b="1" dirty="0" smtClean="0">
                <a:solidFill>
                  <a:srgbClr val="FF0000"/>
                </a:solidFill>
              </a:rPr>
              <a:t> </a:t>
            </a:r>
            <a:r>
              <a:rPr lang="en-US" sz="1800" b="1" dirty="0" err="1" smtClean="0">
                <a:solidFill>
                  <a:srgbClr val="FF0000"/>
                </a:solidFill>
              </a:rPr>
              <a:t>đã</a:t>
            </a:r>
            <a:r>
              <a:rPr lang="en-US" sz="1800" b="1" dirty="0" smtClean="0">
                <a:solidFill>
                  <a:srgbClr val="FF0000"/>
                </a:solidFill>
              </a:rPr>
              <a:t> </a:t>
            </a:r>
            <a:r>
              <a:rPr lang="en-US" sz="1800" b="1" dirty="0" err="1" smtClean="0">
                <a:solidFill>
                  <a:srgbClr val="FF0000"/>
                </a:solidFill>
              </a:rPr>
              <a:t>biết</a:t>
            </a:r>
            <a:r>
              <a:rPr lang="en-US" sz="1800" b="1" dirty="0" smtClean="0">
                <a:solidFill>
                  <a:srgbClr val="FF0000"/>
                </a:solidFill>
              </a:rPr>
              <a:t> </a:t>
            </a:r>
            <a:r>
              <a:rPr lang="en-US" sz="1800" b="1" dirty="0" err="1" smtClean="0">
                <a:solidFill>
                  <a:srgbClr val="FF0000"/>
                </a:solidFill>
              </a:rPr>
              <a:t>dọn</a:t>
            </a:r>
            <a:r>
              <a:rPr lang="en-US" sz="1800" b="1" dirty="0" smtClean="0">
                <a:solidFill>
                  <a:srgbClr val="FF0000"/>
                </a:solidFill>
              </a:rPr>
              <a:t> </a:t>
            </a:r>
            <a:r>
              <a:rPr lang="en-US" sz="1800" b="1" dirty="0" err="1" smtClean="0">
                <a:solidFill>
                  <a:srgbClr val="FF0000"/>
                </a:solidFill>
              </a:rPr>
              <a:t>dẹp</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sau</a:t>
            </a:r>
            <a:r>
              <a:rPr lang="en-US" sz="1800" b="1" dirty="0" smtClean="0">
                <a:solidFill>
                  <a:srgbClr val="FF0000"/>
                </a:solidFill>
              </a:rPr>
              <a:t> </a:t>
            </a:r>
            <a:r>
              <a:rPr lang="en-US" sz="1800" b="1" dirty="0" err="1" smtClean="0">
                <a:solidFill>
                  <a:srgbClr val="FF0000"/>
                </a:solidFill>
              </a:rPr>
              <a:t>khi</a:t>
            </a:r>
            <a:r>
              <a:rPr lang="en-US" sz="1800" b="1" dirty="0" smtClean="0">
                <a:solidFill>
                  <a:srgbClr val="FF0000"/>
                </a:solidFill>
              </a:rPr>
              <a:t> </a:t>
            </a:r>
            <a:r>
              <a:rPr lang="en-US" sz="1800" b="1" dirty="0" err="1" smtClean="0">
                <a:solidFill>
                  <a:srgbClr val="FF0000"/>
                </a:solidFill>
              </a:rPr>
              <a:t>ăn</a:t>
            </a:r>
            <a:r>
              <a:rPr lang="en-US" sz="1800" b="1" dirty="0" smtClean="0">
                <a:solidFill>
                  <a:srgbClr val="FF0000"/>
                </a:solidFill>
              </a:rPr>
              <a:t> </a:t>
            </a:r>
            <a:r>
              <a:rPr lang="en-US" sz="1800" b="1" dirty="0" err="1" smtClean="0">
                <a:solidFill>
                  <a:srgbClr val="FF0000"/>
                </a:solidFill>
              </a:rPr>
              <a:t>xong</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2631873586"/>
      </p:ext>
    </p:extLst>
  </p:cSld>
  <p:clrMapOvr>
    <a:masterClrMapping/>
  </p:clrMapOvr>
  <mc:AlternateContent xmlns:mc="http://schemas.openxmlformats.org/markup-compatibility/2006" xmlns:p14="http://schemas.microsoft.com/office/powerpoint/2010/main">
    <mc:Choice Requires="p14">
      <p:transition spd="slow" p14:dur="800" advTm="21838">
        <p:circle/>
      </p:transition>
    </mc:Choice>
    <mc:Fallback xmlns="">
      <p:transition spd="slow" advTm="2183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extLst mod="1">
    <p:ext uri="{E180D4A7-C9FB-4DFB-919C-405C955672EB}">
      <p14:showEvtLst xmlns:p14="http://schemas.microsoft.com/office/powerpoint/2010/main">
        <p14:playEvt time="0" objId="9"/>
        <p14:stopEvt time="21403" objId="9"/>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2077065" y="324078"/>
            <a:ext cx="8760732" cy="400110"/>
          </a:xfrm>
          <a:prstGeom prst="rect">
            <a:avLst/>
          </a:prstGeom>
          <a:noFill/>
        </p:spPr>
        <p:txBody>
          <a:bodyPr wrap="none" rtlCol="0">
            <a:spAutoFit/>
          </a:bodyPr>
          <a:lstStyle/>
          <a:p>
            <a:r>
              <a:rPr lang="en-US" sz="2000" b="1" dirty="0" err="1" smtClean="0">
                <a:solidFill>
                  <a:schemeClr val="accent6">
                    <a:lumMod val="75000"/>
                  </a:schemeClr>
                </a:solidFill>
              </a:rPr>
              <a:t>Sau</a:t>
            </a:r>
            <a:r>
              <a:rPr lang="en-US" sz="2000" b="1" dirty="0" smtClean="0">
                <a:solidFill>
                  <a:schemeClr val="accent6">
                    <a:lumMod val="75000"/>
                  </a:schemeClr>
                </a:solidFill>
              </a:rPr>
              <a:t> </a:t>
            </a:r>
            <a:r>
              <a:rPr lang="en-US" sz="2000" b="1" dirty="0" err="1" smtClean="0">
                <a:solidFill>
                  <a:schemeClr val="accent6">
                    <a:lumMod val="75000"/>
                  </a:schemeClr>
                </a:solidFill>
              </a:rPr>
              <a:t>khi</a:t>
            </a:r>
            <a:r>
              <a:rPr lang="en-US" sz="2000" b="1" dirty="0" smtClean="0">
                <a:solidFill>
                  <a:schemeClr val="accent6">
                    <a:lumMod val="75000"/>
                  </a:schemeClr>
                </a:solidFill>
              </a:rPr>
              <a:t> </a:t>
            </a:r>
            <a:r>
              <a:rPr lang="en-US" sz="2000" b="1" dirty="0" err="1" smtClean="0">
                <a:solidFill>
                  <a:schemeClr val="accent6">
                    <a:lumMod val="75000"/>
                  </a:schemeClr>
                </a:solidFill>
              </a:rPr>
              <a:t>dọn</a:t>
            </a:r>
            <a:r>
              <a:rPr lang="en-US" sz="2000" b="1" dirty="0" smtClean="0">
                <a:solidFill>
                  <a:schemeClr val="accent6">
                    <a:lumMod val="75000"/>
                  </a:schemeClr>
                </a:solidFill>
              </a:rPr>
              <a:t> </a:t>
            </a:r>
            <a:r>
              <a:rPr lang="en-US" sz="2000" b="1" dirty="0" err="1" smtClean="0">
                <a:solidFill>
                  <a:schemeClr val="accent6">
                    <a:lumMod val="75000"/>
                  </a:schemeClr>
                </a:solidFill>
              </a:rPr>
              <a:t>dẹp</a:t>
            </a:r>
            <a:r>
              <a:rPr lang="en-US" sz="2000" b="1" dirty="0" smtClean="0">
                <a:solidFill>
                  <a:schemeClr val="accent6">
                    <a:lumMod val="75000"/>
                  </a:schemeClr>
                </a:solidFill>
              </a:rPr>
              <a:t> </a:t>
            </a:r>
            <a:r>
              <a:rPr lang="en-US" sz="2000" b="1" dirty="0" err="1" smtClean="0">
                <a:solidFill>
                  <a:schemeClr val="accent6">
                    <a:lumMod val="75000"/>
                  </a:schemeClr>
                </a:solidFill>
              </a:rPr>
              <a:t>xong</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a:t>
            </a:r>
            <a:r>
              <a:rPr lang="en-US" sz="2000" b="1" dirty="0" err="1" smtClean="0">
                <a:solidFill>
                  <a:schemeClr val="accent6">
                    <a:lumMod val="75000"/>
                  </a:schemeClr>
                </a:solidFill>
              </a:rPr>
              <a:t>bạn</a:t>
            </a:r>
            <a:r>
              <a:rPr lang="en-US" sz="2000" b="1" dirty="0" smtClean="0">
                <a:solidFill>
                  <a:schemeClr val="accent6">
                    <a:lumMod val="75000"/>
                  </a:schemeClr>
                </a:solidFill>
              </a:rPr>
              <a:t> </a:t>
            </a:r>
            <a:r>
              <a:rPr lang="en-US" sz="2000" b="1" dirty="0" err="1" smtClean="0">
                <a:solidFill>
                  <a:schemeClr val="accent6">
                    <a:lumMod val="75000"/>
                  </a:schemeClr>
                </a:solidFill>
              </a:rPr>
              <a:t>nhỏ</a:t>
            </a:r>
            <a:r>
              <a:rPr lang="en-US" sz="2000" b="1" dirty="0" smtClean="0">
                <a:solidFill>
                  <a:schemeClr val="accent6">
                    <a:lumMod val="75000"/>
                  </a:schemeClr>
                </a:solidFill>
              </a:rPr>
              <a:t> </a:t>
            </a:r>
            <a:r>
              <a:rPr lang="en-US" sz="2000" b="1" dirty="0" err="1" smtClean="0">
                <a:solidFill>
                  <a:schemeClr val="accent6">
                    <a:lumMod val="75000"/>
                  </a:schemeClr>
                </a:solidFill>
              </a:rPr>
              <a:t>đã</a:t>
            </a:r>
            <a:r>
              <a:rPr lang="en-US" sz="2000" b="1" dirty="0" smtClean="0">
                <a:solidFill>
                  <a:schemeClr val="accent6">
                    <a:lumMod val="75000"/>
                  </a:schemeClr>
                </a:solidFill>
              </a:rPr>
              <a:t> </a:t>
            </a:r>
            <a:r>
              <a:rPr lang="en-US" sz="2000" b="1" dirty="0" err="1" smtClean="0">
                <a:solidFill>
                  <a:schemeClr val="accent6">
                    <a:lumMod val="75000"/>
                  </a:schemeClr>
                </a:solidFill>
              </a:rPr>
              <a:t>nhìn</a:t>
            </a:r>
            <a:r>
              <a:rPr lang="en-US" sz="2000" b="1" dirty="0" smtClean="0">
                <a:solidFill>
                  <a:schemeClr val="accent6">
                    <a:lumMod val="75000"/>
                  </a:schemeClr>
                </a:solidFill>
              </a:rPr>
              <a:t> </a:t>
            </a:r>
            <a:r>
              <a:rPr lang="en-US" sz="2000" b="1" dirty="0" err="1" smtClean="0">
                <a:solidFill>
                  <a:schemeClr val="accent6">
                    <a:lumMod val="75000"/>
                  </a:schemeClr>
                </a:solidFill>
              </a:rPr>
              <a:t>thấy</a:t>
            </a:r>
            <a:r>
              <a:rPr lang="en-US" sz="2000" b="1" dirty="0" smtClean="0">
                <a:solidFill>
                  <a:schemeClr val="accent6">
                    <a:lumMod val="75000"/>
                  </a:schemeClr>
                </a:solidFill>
              </a:rPr>
              <a:t> </a:t>
            </a:r>
            <a:r>
              <a:rPr lang="en-US" sz="2000" b="1" dirty="0" err="1" smtClean="0">
                <a:solidFill>
                  <a:schemeClr val="accent6">
                    <a:lumMod val="75000"/>
                  </a:schemeClr>
                </a:solidFill>
              </a:rPr>
              <a:t>gì</a:t>
            </a:r>
            <a:r>
              <a:rPr lang="en-US" sz="2000" b="1" dirty="0" smtClean="0">
                <a:solidFill>
                  <a:schemeClr val="accent6">
                    <a:lumMod val="75000"/>
                  </a:schemeClr>
                </a:solidFill>
              </a:rPr>
              <a:t> </a:t>
            </a:r>
            <a:r>
              <a:rPr lang="en-US" sz="2000" b="1" dirty="0" err="1" smtClean="0">
                <a:solidFill>
                  <a:schemeClr val="accent6">
                    <a:lumMod val="75000"/>
                  </a:schemeClr>
                </a:solidFill>
              </a:rPr>
              <a:t>và</a:t>
            </a:r>
            <a:r>
              <a:rPr lang="en-US" sz="2000" b="1" dirty="0" smtClean="0">
                <a:solidFill>
                  <a:schemeClr val="accent6">
                    <a:lumMod val="75000"/>
                  </a:schemeClr>
                </a:solidFill>
              </a:rPr>
              <a:t> </a:t>
            </a:r>
            <a:r>
              <a:rPr lang="en-US" sz="2000" b="1" dirty="0" err="1" smtClean="0">
                <a:solidFill>
                  <a:schemeClr val="accent6">
                    <a:lumMod val="75000"/>
                  </a:schemeClr>
                </a:solidFill>
              </a:rPr>
              <a:t>đổ</a:t>
            </a:r>
            <a:r>
              <a:rPr lang="en-US" sz="2000" b="1" dirty="0" smtClean="0">
                <a:solidFill>
                  <a:schemeClr val="accent6">
                    <a:lumMod val="75000"/>
                  </a:schemeClr>
                </a:solidFill>
              </a:rPr>
              <a:t> </a:t>
            </a:r>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vào</a:t>
            </a:r>
            <a:r>
              <a:rPr lang="en-US" sz="2000" b="1" dirty="0" smtClean="0">
                <a:solidFill>
                  <a:schemeClr val="accent6">
                    <a:lumMod val="75000"/>
                  </a:schemeClr>
                </a:solidFill>
              </a:rPr>
              <a:t> </a:t>
            </a:r>
            <a:r>
              <a:rPr lang="en-US" sz="2000" b="1" dirty="0" err="1" smtClean="0">
                <a:solidFill>
                  <a:schemeClr val="accent6">
                    <a:lumMod val="75000"/>
                  </a:schemeClr>
                </a:solidFill>
              </a:rPr>
              <a:t>đâu</a:t>
            </a:r>
            <a:r>
              <a:rPr lang="en-US" sz="2000" b="1" dirty="0" smtClean="0">
                <a:solidFill>
                  <a:schemeClr val="accent6">
                    <a:lumMod val="75000"/>
                  </a:schemeClr>
                </a:solidFill>
              </a:rPr>
              <a:t> ?</a:t>
            </a:r>
            <a:endParaRPr lang="en-US" sz="2000" b="1"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74" y="1153697"/>
            <a:ext cx="5630456" cy="47023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0675" y="1153696"/>
            <a:ext cx="5961180" cy="4702333"/>
          </a:xfrm>
          <a:prstGeom prst="rect">
            <a:avLst/>
          </a:prstGeom>
        </p:spPr>
      </p:pic>
      <p:sp>
        <p:nvSpPr>
          <p:cNvPr id="9" name="TextBox 8"/>
          <p:cNvSpPr txBox="1"/>
          <p:nvPr/>
        </p:nvSpPr>
        <p:spPr>
          <a:xfrm>
            <a:off x="2011755" y="6033850"/>
            <a:ext cx="8674718" cy="646331"/>
          </a:xfrm>
          <a:prstGeom prst="rect">
            <a:avLst/>
          </a:prstGeom>
          <a:noFill/>
        </p:spPr>
        <p:txBody>
          <a:bodyPr wrap="square" rtlCol="0">
            <a:spAutoFit/>
          </a:bodyPr>
          <a:lstStyle/>
          <a:p>
            <a:pPr algn="ctr"/>
            <a:r>
              <a:rPr lang="en-US" sz="1800" b="1" dirty="0" err="1" smtClean="0">
                <a:solidFill>
                  <a:srgbClr val="FF0000"/>
                </a:solidFill>
              </a:rPr>
              <a:t>Các</a:t>
            </a:r>
            <a:r>
              <a:rPr lang="en-US" sz="1800" b="1" dirty="0" smtClean="0">
                <a:solidFill>
                  <a:srgbClr val="FF0000"/>
                </a:solidFill>
              </a:rPr>
              <a:t> </a:t>
            </a:r>
            <a:r>
              <a:rPr lang="en-US" sz="1800" b="1" dirty="0" err="1" smtClean="0">
                <a:solidFill>
                  <a:srgbClr val="FF0000"/>
                </a:solidFill>
              </a:rPr>
              <a:t>bạn</a:t>
            </a:r>
            <a:r>
              <a:rPr lang="en-US" sz="1800" b="1" dirty="0" smtClean="0">
                <a:solidFill>
                  <a:srgbClr val="FF0000"/>
                </a:solidFill>
              </a:rPr>
              <a:t> </a:t>
            </a:r>
            <a:r>
              <a:rPr lang="en-US" sz="1800" b="1" dirty="0" err="1" smtClean="0">
                <a:solidFill>
                  <a:srgbClr val="FF0000"/>
                </a:solidFill>
              </a:rPr>
              <a:t>nhỏ</a:t>
            </a:r>
            <a:r>
              <a:rPr lang="en-US" sz="1800" b="1" dirty="0" smtClean="0">
                <a:solidFill>
                  <a:srgbClr val="FF0000"/>
                </a:solidFill>
              </a:rPr>
              <a:t> </a:t>
            </a:r>
            <a:r>
              <a:rPr lang="en-US" sz="1800" b="1" dirty="0" err="1" smtClean="0">
                <a:solidFill>
                  <a:srgbClr val="FF0000"/>
                </a:solidFill>
              </a:rPr>
              <a:t>nhìn</a:t>
            </a:r>
            <a:r>
              <a:rPr lang="en-US" sz="1800" b="1" dirty="0" smtClean="0">
                <a:solidFill>
                  <a:srgbClr val="FF0000"/>
                </a:solidFill>
              </a:rPr>
              <a:t> </a:t>
            </a:r>
            <a:r>
              <a:rPr lang="en-US" sz="1800" b="1" dirty="0" err="1" smtClean="0">
                <a:solidFill>
                  <a:srgbClr val="FF0000"/>
                </a:solidFill>
              </a:rPr>
              <a:t>thấy</a:t>
            </a:r>
            <a:r>
              <a:rPr lang="en-US" sz="1800" b="1" dirty="0" smtClean="0">
                <a:solidFill>
                  <a:srgbClr val="FF0000"/>
                </a:solidFill>
              </a:rPr>
              <a:t> 3 </a:t>
            </a:r>
            <a:r>
              <a:rPr lang="en-US" sz="1800" b="1" dirty="0" err="1" smtClean="0">
                <a:solidFill>
                  <a:srgbClr val="FF0000"/>
                </a:solidFill>
              </a:rPr>
              <a:t>chiếc</a:t>
            </a:r>
            <a:r>
              <a:rPr lang="en-US" sz="1800" b="1" dirty="0" smtClean="0">
                <a:solidFill>
                  <a:srgbClr val="FF0000"/>
                </a:solidFill>
              </a:rPr>
              <a:t> </a:t>
            </a:r>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và</a:t>
            </a:r>
            <a:r>
              <a:rPr lang="en-US" sz="1800" b="1" dirty="0" smtClean="0">
                <a:solidFill>
                  <a:srgbClr val="FF0000"/>
                </a:solidFill>
              </a:rPr>
              <a:t> </a:t>
            </a:r>
            <a:r>
              <a:rPr lang="en-US" sz="1800" b="1" dirty="0" err="1" smtClean="0">
                <a:solidFill>
                  <a:srgbClr val="FF0000"/>
                </a:solidFill>
              </a:rPr>
              <a:t>không</a:t>
            </a:r>
            <a:r>
              <a:rPr lang="en-US" sz="1800" b="1" dirty="0" smtClean="0">
                <a:solidFill>
                  <a:srgbClr val="FF0000"/>
                </a:solidFill>
              </a:rPr>
              <a:t> </a:t>
            </a:r>
            <a:r>
              <a:rPr lang="en-US" sz="1800" b="1" dirty="0" err="1" smtClean="0">
                <a:solidFill>
                  <a:srgbClr val="FF0000"/>
                </a:solidFill>
              </a:rPr>
              <a:t>biết</a:t>
            </a:r>
            <a:r>
              <a:rPr lang="en-US" sz="1800" b="1" dirty="0" smtClean="0">
                <a:solidFill>
                  <a:srgbClr val="FF0000"/>
                </a:solidFill>
              </a:rPr>
              <a:t> </a:t>
            </a:r>
            <a:r>
              <a:rPr lang="en-US" sz="1800" b="1" dirty="0" err="1" smtClean="0">
                <a:solidFill>
                  <a:srgbClr val="FF0000"/>
                </a:solidFill>
              </a:rPr>
              <a:t>để</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vào</a:t>
            </a:r>
            <a:r>
              <a:rPr lang="en-US" sz="1800" b="1" dirty="0" smtClean="0">
                <a:solidFill>
                  <a:srgbClr val="FF0000"/>
                </a:solidFill>
              </a:rPr>
              <a:t> </a:t>
            </a:r>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nào</a:t>
            </a:r>
            <a:r>
              <a:rPr lang="en-US" sz="1800" b="1" dirty="0" smtClean="0">
                <a:solidFill>
                  <a:srgbClr val="FF0000"/>
                </a:solidFill>
              </a:rPr>
              <a:t> </a:t>
            </a:r>
            <a:r>
              <a:rPr lang="en-US" sz="1800" b="1" dirty="0" err="1" smtClean="0">
                <a:solidFill>
                  <a:srgbClr val="FF0000"/>
                </a:solidFill>
              </a:rPr>
              <a:t>nên</a:t>
            </a:r>
            <a:r>
              <a:rPr lang="en-US" sz="1800" b="1" dirty="0" smtClean="0">
                <a:solidFill>
                  <a:srgbClr val="FF0000"/>
                </a:solidFill>
              </a:rPr>
              <a:t> </a:t>
            </a:r>
            <a:r>
              <a:rPr lang="en-US" sz="1800" b="1" dirty="0" err="1" smtClean="0">
                <a:solidFill>
                  <a:srgbClr val="FF0000"/>
                </a:solidFill>
              </a:rPr>
              <a:t>đã</a:t>
            </a:r>
            <a:r>
              <a:rPr lang="en-US" sz="1800" b="1" dirty="0" smtClean="0">
                <a:solidFill>
                  <a:srgbClr val="FF0000"/>
                </a:solidFill>
              </a:rPr>
              <a:t> </a:t>
            </a:r>
            <a:r>
              <a:rPr lang="en-US" sz="1800" b="1" dirty="0" err="1" smtClean="0">
                <a:solidFill>
                  <a:srgbClr val="FF0000"/>
                </a:solidFill>
              </a:rPr>
              <a:t>đổ</a:t>
            </a:r>
            <a:r>
              <a:rPr lang="en-US" sz="1800" b="1" dirty="0" smtClean="0">
                <a:solidFill>
                  <a:srgbClr val="FF0000"/>
                </a:solidFill>
              </a:rPr>
              <a:t> </a:t>
            </a:r>
            <a:r>
              <a:rPr lang="en-US" sz="1800" b="1" dirty="0" err="1" smtClean="0">
                <a:solidFill>
                  <a:srgbClr val="FF0000"/>
                </a:solidFill>
              </a:rPr>
              <a:t>tất</a:t>
            </a:r>
            <a:r>
              <a:rPr lang="en-US" sz="1800" b="1" dirty="0" smtClean="0">
                <a:solidFill>
                  <a:srgbClr val="FF0000"/>
                </a:solidFill>
              </a:rPr>
              <a:t> </a:t>
            </a:r>
            <a:r>
              <a:rPr lang="en-US" sz="1800" b="1" dirty="0" err="1" smtClean="0">
                <a:solidFill>
                  <a:srgbClr val="FF0000"/>
                </a:solidFill>
              </a:rPr>
              <a:t>cả</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vào</a:t>
            </a:r>
            <a:r>
              <a:rPr lang="en-US" sz="1800" b="1" dirty="0" smtClean="0">
                <a:solidFill>
                  <a:srgbClr val="FF0000"/>
                </a:solidFill>
              </a:rPr>
              <a:t> 1 </a:t>
            </a:r>
            <a:r>
              <a:rPr lang="en-US" sz="1800" b="1" dirty="0" err="1" smtClean="0">
                <a:solidFill>
                  <a:srgbClr val="FF0000"/>
                </a:solidFill>
              </a:rPr>
              <a:t>thùng</a:t>
            </a:r>
            <a:r>
              <a:rPr lang="en-US" sz="1800" b="1" dirty="0" smtClean="0">
                <a:solidFill>
                  <a:srgbClr val="FF0000"/>
                </a:solidFill>
              </a:rPr>
              <a:t> </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476841455"/>
      </p:ext>
    </p:extLst>
  </p:cSld>
  <p:clrMapOvr>
    <a:masterClrMapping/>
  </p:clrMapOvr>
  <mc:AlternateContent xmlns:mc="http://schemas.openxmlformats.org/markup-compatibility/2006" xmlns:p14="http://schemas.microsoft.com/office/powerpoint/2010/main">
    <mc:Choice Requires="p14">
      <p:transition spd="slow" p14:dur="1600" advTm="16355">
        <p:blinds dir="vert"/>
      </p:transition>
    </mc:Choice>
    <mc:Fallback xmlns="">
      <p:transition spd="slow" advTm="1635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mod="1">
    <p:ext uri="{E180D4A7-C9FB-4DFB-919C-405C955672EB}">
      <p14:showEvtLst xmlns:p14="http://schemas.microsoft.com/office/powerpoint/2010/main">
        <p14:playEvt time="0" objId="10"/>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2817091" y="379600"/>
            <a:ext cx="7122463" cy="400110"/>
          </a:xfrm>
          <a:prstGeom prst="rect">
            <a:avLst/>
          </a:prstGeom>
          <a:noFill/>
        </p:spPr>
        <p:txBody>
          <a:bodyPr wrap="none" rtlCol="0">
            <a:spAutoFit/>
          </a:bodyPr>
          <a:lstStyle/>
          <a:p>
            <a:r>
              <a:rPr lang="en-US" sz="2000" b="1" dirty="0" err="1" smtClean="0">
                <a:solidFill>
                  <a:schemeClr val="accent6">
                    <a:lumMod val="75000"/>
                  </a:schemeClr>
                </a:solidFill>
              </a:rPr>
              <a:t>Chuyện</a:t>
            </a:r>
            <a:r>
              <a:rPr lang="en-US" sz="2000" b="1" dirty="0" smtClean="0">
                <a:solidFill>
                  <a:schemeClr val="accent6">
                    <a:lumMod val="75000"/>
                  </a:schemeClr>
                </a:solidFill>
              </a:rPr>
              <a:t> </a:t>
            </a:r>
            <a:r>
              <a:rPr lang="en-US" sz="2000" b="1" dirty="0" err="1" smtClean="0">
                <a:solidFill>
                  <a:schemeClr val="accent6">
                    <a:lumMod val="75000"/>
                  </a:schemeClr>
                </a:solidFill>
              </a:rPr>
              <a:t>gì</a:t>
            </a:r>
            <a:r>
              <a:rPr lang="en-US" sz="2000" b="1" dirty="0" smtClean="0">
                <a:solidFill>
                  <a:schemeClr val="accent6">
                    <a:lumMod val="75000"/>
                  </a:schemeClr>
                </a:solidFill>
              </a:rPr>
              <a:t> </a:t>
            </a:r>
            <a:r>
              <a:rPr lang="en-US" sz="2000" b="1" dirty="0" err="1" smtClean="0">
                <a:solidFill>
                  <a:schemeClr val="accent6">
                    <a:lumMod val="75000"/>
                  </a:schemeClr>
                </a:solidFill>
              </a:rPr>
              <a:t>đã</a:t>
            </a:r>
            <a:r>
              <a:rPr lang="en-US" sz="2000" b="1" dirty="0" smtClean="0">
                <a:solidFill>
                  <a:schemeClr val="accent6">
                    <a:lumMod val="75000"/>
                  </a:schemeClr>
                </a:solidFill>
              </a:rPr>
              <a:t> </a:t>
            </a:r>
            <a:r>
              <a:rPr lang="en-US" sz="2000" b="1" dirty="0" err="1" smtClean="0">
                <a:solidFill>
                  <a:schemeClr val="accent6">
                    <a:lumMod val="75000"/>
                  </a:schemeClr>
                </a:solidFill>
              </a:rPr>
              <a:t>xảy</a:t>
            </a:r>
            <a:r>
              <a:rPr lang="en-US" sz="2000" b="1" dirty="0" smtClean="0">
                <a:solidFill>
                  <a:schemeClr val="accent6">
                    <a:lumMod val="75000"/>
                  </a:schemeClr>
                </a:solidFill>
              </a:rPr>
              <a:t> </a:t>
            </a:r>
            <a:r>
              <a:rPr lang="en-US" sz="2000" b="1" dirty="0" err="1" smtClean="0">
                <a:solidFill>
                  <a:schemeClr val="accent6">
                    <a:lumMod val="75000"/>
                  </a:schemeClr>
                </a:solidFill>
              </a:rPr>
              <a:t>ra</a:t>
            </a:r>
            <a:r>
              <a:rPr lang="en-US" sz="2000" b="1" dirty="0" smtClean="0">
                <a:solidFill>
                  <a:schemeClr val="accent6">
                    <a:lumMod val="75000"/>
                  </a:schemeClr>
                </a:solidFill>
              </a:rPr>
              <a:t> </a:t>
            </a:r>
            <a:r>
              <a:rPr lang="en-US" sz="2000" b="1" dirty="0" err="1" smtClean="0">
                <a:solidFill>
                  <a:schemeClr val="accent6">
                    <a:lumMod val="75000"/>
                  </a:schemeClr>
                </a:solidFill>
              </a:rPr>
              <a:t>khi</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a:t>
            </a:r>
            <a:r>
              <a:rPr lang="en-US" sz="2000" b="1" dirty="0" err="1" smtClean="0">
                <a:solidFill>
                  <a:schemeClr val="accent6">
                    <a:lumMod val="75000"/>
                  </a:schemeClr>
                </a:solidFill>
              </a:rPr>
              <a:t>bạn</a:t>
            </a:r>
            <a:r>
              <a:rPr lang="en-US" sz="2000" b="1" dirty="0" smtClean="0">
                <a:solidFill>
                  <a:schemeClr val="accent6">
                    <a:lumMod val="75000"/>
                  </a:schemeClr>
                </a:solidFill>
              </a:rPr>
              <a:t> </a:t>
            </a:r>
            <a:r>
              <a:rPr lang="en-US" sz="2000" b="1" dirty="0" err="1" smtClean="0">
                <a:solidFill>
                  <a:schemeClr val="accent6">
                    <a:lumMod val="75000"/>
                  </a:schemeClr>
                </a:solidFill>
              </a:rPr>
              <a:t>nhỏ</a:t>
            </a:r>
            <a:r>
              <a:rPr lang="en-US" sz="2000" b="1" dirty="0" smtClean="0">
                <a:solidFill>
                  <a:schemeClr val="accent6">
                    <a:lumMod val="75000"/>
                  </a:schemeClr>
                </a:solidFill>
              </a:rPr>
              <a:t> </a:t>
            </a:r>
            <a:r>
              <a:rPr lang="en-US" sz="2000" b="1" dirty="0" err="1" smtClean="0">
                <a:solidFill>
                  <a:schemeClr val="accent6">
                    <a:lumMod val="75000"/>
                  </a:schemeClr>
                </a:solidFill>
              </a:rPr>
              <a:t>đổ</a:t>
            </a:r>
            <a:r>
              <a:rPr lang="en-US" sz="2000" b="1" dirty="0" smtClean="0">
                <a:solidFill>
                  <a:schemeClr val="accent6">
                    <a:lumMod val="75000"/>
                  </a:schemeClr>
                </a:solidFill>
              </a:rPr>
              <a:t> </a:t>
            </a:r>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vào</a:t>
            </a:r>
            <a:r>
              <a:rPr lang="en-US" sz="2000" b="1" dirty="0" smtClean="0">
                <a:solidFill>
                  <a:schemeClr val="accent6">
                    <a:lumMod val="75000"/>
                  </a:schemeClr>
                </a:solidFill>
              </a:rPr>
              <a:t> 1 </a:t>
            </a:r>
            <a:r>
              <a:rPr lang="en-US" sz="2000" b="1" dirty="0" err="1" smtClean="0">
                <a:solidFill>
                  <a:schemeClr val="accent6">
                    <a:lumMod val="75000"/>
                  </a:schemeClr>
                </a:solidFill>
              </a:rPr>
              <a:t>thùng</a:t>
            </a:r>
            <a:r>
              <a:rPr lang="en-US" sz="2000" b="1" dirty="0" smtClean="0">
                <a:solidFill>
                  <a:schemeClr val="accent6">
                    <a:lumMod val="75000"/>
                  </a:schemeClr>
                </a:solidFill>
              </a:rPr>
              <a:t>?</a:t>
            </a:r>
            <a:endParaRPr lang="en-US" sz="2000" b="1"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948103"/>
            <a:ext cx="9864436" cy="5074005"/>
          </a:xfrm>
          <a:prstGeom prst="rect">
            <a:avLst/>
          </a:prstGeom>
        </p:spPr>
      </p:pic>
      <p:sp>
        <p:nvSpPr>
          <p:cNvPr id="8" name="TextBox 7"/>
          <p:cNvSpPr txBox="1"/>
          <p:nvPr/>
        </p:nvSpPr>
        <p:spPr>
          <a:xfrm>
            <a:off x="4414083" y="6128532"/>
            <a:ext cx="4493538" cy="369332"/>
          </a:xfrm>
          <a:prstGeom prst="rect">
            <a:avLst/>
          </a:prstGeom>
          <a:noFill/>
        </p:spPr>
        <p:txBody>
          <a:bodyPr wrap="none" rtlCol="0">
            <a:spAutoFit/>
          </a:bodyPr>
          <a:lstStyle/>
          <a:p>
            <a:r>
              <a:rPr lang="en-US" sz="1800" b="1" dirty="0" err="1" smtClean="0">
                <a:solidFill>
                  <a:srgbClr val="FF0000"/>
                </a:solidFill>
              </a:rPr>
              <a:t>Túi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đã</a:t>
            </a:r>
            <a:r>
              <a:rPr lang="en-US" sz="1800" b="1" dirty="0" smtClean="0">
                <a:solidFill>
                  <a:srgbClr val="FF0000"/>
                </a:solidFill>
              </a:rPr>
              <a:t> </a:t>
            </a:r>
            <a:r>
              <a:rPr lang="en-US" sz="1800" b="1" dirty="0" err="1" smtClean="0">
                <a:solidFill>
                  <a:srgbClr val="FF0000"/>
                </a:solidFill>
              </a:rPr>
              <a:t>bị</a:t>
            </a:r>
            <a:r>
              <a:rPr lang="en-US" sz="1800" b="1" dirty="0" smtClean="0">
                <a:solidFill>
                  <a:srgbClr val="FF0000"/>
                </a:solidFill>
              </a:rPr>
              <a:t> </a:t>
            </a:r>
            <a:r>
              <a:rPr lang="en-US" sz="1800" b="1" dirty="0" err="1" smtClean="0">
                <a:solidFill>
                  <a:srgbClr val="FF0000"/>
                </a:solidFill>
              </a:rPr>
              <a:t>hất</a:t>
            </a:r>
            <a:r>
              <a:rPr lang="en-US" sz="1800" b="1" dirty="0" smtClean="0">
                <a:solidFill>
                  <a:srgbClr val="FF0000"/>
                </a:solidFill>
              </a:rPr>
              <a:t> </a:t>
            </a:r>
            <a:r>
              <a:rPr lang="en-US" sz="1800" b="1" dirty="0" err="1" smtClean="0">
                <a:solidFill>
                  <a:srgbClr val="FF0000"/>
                </a:solidFill>
              </a:rPr>
              <a:t>văng</a:t>
            </a:r>
            <a:r>
              <a:rPr lang="en-US" sz="1800" b="1" dirty="0" smtClean="0">
                <a:solidFill>
                  <a:srgbClr val="FF0000"/>
                </a:solidFill>
              </a:rPr>
              <a:t> </a:t>
            </a:r>
            <a:r>
              <a:rPr lang="en-US" sz="1800" b="1" dirty="0" err="1" smtClean="0">
                <a:solidFill>
                  <a:srgbClr val="FF0000"/>
                </a:solidFill>
              </a:rPr>
              <a:t>ra</a:t>
            </a:r>
            <a:r>
              <a:rPr lang="en-US" sz="1800" b="1" dirty="0" smtClean="0">
                <a:solidFill>
                  <a:srgbClr val="FF0000"/>
                </a:solidFill>
              </a:rPr>
              <a:t> </a:t>
            </a:r>
            <a:r>
              <a:rPr lang="en-US" sz="1800" b="1" dirty="0" err="1" smtClean="0">
                <a:solidFill>
                  <a:srgbClr val="FF0000"/>
                </a:solidFill>
              </a:rPr>
              <a:t>khỏi</a:t>
            </a:r>
            <a:r>
              <a:rPr lang="en-US" sz="1800" b="1" dirty="0" smtClean="0">
                <a:solidFill>
                  <a:srgbClr val="FF0000"/>
                </a:solidFill>
              </a:rPr>
              <a:t> </a:t>
            </a:r>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2301343903"/>
      </p:ext>
    </p:extLst>
  </p:cSld>
  <p:clrMapOvr>
    <a:masterClrMapping/>
  </p:clrMapOvr>
  <mc:AlternateContent xmlns:mc="http://schemas.openxmlformats.org/markup-compatibility/2006" xmlns:p14="http://schemas.microsoft.com/office/powerpoint/2010/main">
    <mc:Choice Requires="p14">
      <p:transition spd="slow" p14:dur="1600" advTm="12652">
        <p14:prism isInverted="1"/>
      </p:transition>
    </mc:Choice>
    <mc:Fallback xmlns="">
      <p:transition spd="slow" advTm="126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mod="1">
    <p:ext uri="{E180D4A7-C9FB-4DFB-919C-405C955672EB}">
      <p14:showEvtLst xmlns:p14="http://schemas.microsoft.com/office/powerpoint/2010/main">
        <p14:playEvt time="0" objId="9"/>
        <p14:stopEvt time="12652" objId="9"/>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3130256" y="161072"/>
            <a:ext cx="6510115" cy="400110"/>
          </a:xfrm>
          <a:prstGeom prst="rect">
            <a:avLst/>
          </a:prstGeom>
          <a:noFill/>
        </p:spPr>
        <p:txBody>
          <a:bodyPr wrap="none" rtlCol="0">
            <a:spAutoFit/>
          </a:bodyPr>
          <a:lstStyle/>
          <a:p>
            <a:r>
              <a:rPr lang="en-US" sz="2000" b="1" dirty="0" err="1" smtClean="0">
                <a:solidFill>
                  <a:schemeClr val="accent6">
                    <a:lumMod val="75000"/>
                  </a:schemeClr>
                </a:solidFill>
              </a:rPr>
              <a:t>Có</a:t>
            </a:r>
            <a:r>
              <a:rPr lang="en-US" sz="2000" b="1" dirty="0" smtClean="0">
                <a:solidFill>
                  <a:schemeClr val="accent6">
                    <a:lumMod val="75000"/>
                  </a:schemeClr>
                </a:solidFill>
              </a:rPr>
              <a:t> </a:t>
            </a:r>
            <a:r>
              <a:rPr lang="en-US" sz="2000" b="1" dirty="0" err="1" smtClean="0">
                <a:solidFill>
                  <a:schemeClr val="accent6">
                    <a:lumMod val="75000"/>
                  </a:schemeClr>
                </a:solidFill>
              </a:rPr>
              <a:t>những</a:t>
            </a:r>
            <a:r>
              <a:rPr lang="en-US" sz="2000" b="1" dirty="0" smtClean="0">
                <a:solidFill>
                  <a:schemeClr val="accent6">
                    <a:lumMod val="75000"/>
                  </a:schemeClr>
                </a:solidFill>
              </a:rPr>
              <a:t> </a:t>
            </a:r>
            <a:r>
              <a:rPr lang="en-US" sz="2000" b="1" dirty="0" err="1" smtClean="0">
                <a:solidFill>
                  <a:schemeClr val="accent6">
                    <a:lumMod val="75000"/>
                  </a:schemeClr>
                </a:solidFill>
              </a:rPr>
              <a:t>loại</a:t>
            </a:r>
            <a:r>
              <a:rPr lang="en-US" sz="2000" b="1" dirty="0" smtClean="0">
                <a:solidFill>
                  <a:schemeClr val="accent6">
                    <a:lumMod val="75000"/>
                  </a:schemeClr>
                </a:solidFill>
              </a:rPr>
              <a:t> </a:t>
            </a:r>
            <a:r>
              <a:rPr lang="en-US" sz="2000" b="1" dirty="0" err="1" smtClean="0">
                <a:solidFill>
                  <a:schemeClr val="accent6">
                    <a:lumMod val="75000"/>
                  </a:schemeClr>
                </a:solidFill>
              </a:rPr>
              <a:t>thùng</a:t>
            </a:r>
            <a:r>
              <a:rPr lang="en-US" sz="2000" b="1" dirty="0" smtClean="0">
                <a:solidFill>
                  <a:schemeClr val="accent6">
                    <a:lumMod val="75000"/>
                  </a:schemeClr>
                </a:solidFill>
              </a:rPr>
              <a:t> </a:t>
            </a:r>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nào</a:t>
            </a:r>
            <a:r>
              <a:rPr lang="en-US" sz="2000" b="1" dirty="0" smtClean="0">
                <a:solidFill>
                  <a:schemeClr val="accent6">
                    <a:lumMod val="75000"/>
                  </a:schemeClr>
                </a:solidFill>
              </a:rPr>
              <a:t> </a:t>
            </a:r>
            <a:r>
              <a:rPr lang="en-US" sz="2000" b="1" dirty="0" err="1" smtClean="0">
                <a:solidFill>
                  <a:schemeClr val="accent6">
                    <a:lumMod val="75000"/>
                  </a:schemeClr>
                </a:solidFill>
              </a:rPr>
              <a:t>xuất</a:t>
            </a:r>
            <a:r>
              <a:rPr lang="en-US" sz="2000" b="1" dirty="0" smtClean="0">
                <a:solidFill>
                  <a:schemeClr val="accent6">
                    <a:lumMod val="75000"/>
                  </a:schemeClr>
                </a:solidFill>
              </a:rPr>
              <a:t> </a:t>
            </a:r>
            <a:r>
              <a:rPr lang="en-US" sz="2000" b="1" dirty="0" err="1" smtClean="0">
                <a:solidFill>
                  <a:schemeClr val="accent6">
                    <a:lumMod val="75000"/>
                  </a:schemeClr>
                </a:solidFill>
              </a:rPr>
              <a:t>hiện</a:t>
            </a:r>
            <a:r>
              <a:rPr lang="en-US" sz="2000" b="1" dirty="0" smtClean="0">
                <a:solidFill>
                  <a:schemeClr val="accent6">
                    <a:lumMod val="75000"/>
                  </a:schemeClr>
                </a:solidFill>
              </a:rPr>
              <a:t> </a:t>
            </a:r>
            <a:r>
              <a:rPr lang="en-US" sz="2000" b="1" dirty="0" err="1" smtClean="0">
                <a:solidFill>
                  <a:schemeClr val="accent6">
                    <a:lumMod val="75000"/>
                  </a:schemeClr>
                </a:solidFill>
              </a:rPr>
              <a:t>trong</a:t>
            </a:r>
            <a:r>
              <a:rPr lang="en-US" sz="2000" b="1" dirty="0" smtClean="0">
                <a:solidFill>
                  <a:schemeClr val="accent6">
                    <a:lumMod val="75000"/>
                  </a:schemeClr>
                </a:solidFill>
              </a:rPr>
              <a:t> video?</a:t>
            </a:r>
            <a:endParaRPr lang="en-US" sz="2000" b="1"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36" y="868379"/>
            <a:ext cx="5378509" cy="27710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240" y="868379"/>
            <a:ext cx="5544705" cy="277101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710" y="3767078"/>
            <a:ext cx="5451090" cy="2671555"/>
          </a:xfrm>
          <a:prstGeom prst="rect">
            <a:avLst/>
          </a:prstGeom>
        </p:spPr>
      </p:pic>
      <p:sp>
        <p:nvSpPr>
          <p:cNvPr id="14" name="TextBox 13"/>
          <p:cNvSpPr txBox="1"/>
          <p:nvPr/>
        </p:nvSpPr>
        <p:spPr>
          <a:xfrm>
            <a:off x="1612219" y="3767079"/>
            <a:ext cx="1789272" cy="338554"/>
          </a:xfrm>
          <a:prstGeom prst="rect">
            <a:avLst/>
          </a:prstGeom>
          <a:noFill/>
        </p:spPr>
        <p:txBody>
          <a:bodyPr wrap="none" rtlCol="0">
            <a:spAutoFit/>
          </a:bodyPr>
          <a:lstStyle/>
          <a:p>
            <a:r>
              <a:rPr lang="en-US" sz="1600" b="1" dirty="0" err="1" smtClean="0">
                <a:solidFill>
                  <a:srgbClr val="FF0000"/>
                </a:solidFill>
              </a:rPr>
              <a:t>Thùng</a:t>
            </a:r>
            <a:r>
              <a:rPr lang="en-US" sz="1600" b="1" dirty="0" smtClean="0">
                <a:solidFill>
                  <a:srgbClr val="FF0000"/>
                </a:solidFill>
              </a:rPr>
              <a:t> </a:t>
            </a:r>
            <a:r>
              <a:rPr lang="en-US" sz="1600" b="1" dirty="0" err="1" smtClean="0">
                <a:solidFill>
                  <a:srgbClr val="FF0000"/>
                </a:solidFill>
              </a:rPr>
              <a:t>rác</a:t>
            </a:r>
            <a:r>
              <a:rPr lang="en-US" sz="1600" b="1" dirty="0" smtClean="0">
                <a:solidFill>
                  <a:srgbClr val="FF0000"/>
                </a:solidFill>
              </a:rPr>
              <a:t> </a:t>
            </a:r>
            <a:r>
              <a:rPr lang="en-US" sz="1600" b="1" dirty="0" err="1" smtClean="0">
                <a:solidFill>
                  <a:srgbClr val="FF0000"/>
                </a:solidFill>
              </a:rPr>
              <a:t>vô</a:t>
            </a:r>
            <a:r>
              <a:rPr lang="en-US" sz="1600" b="1" dirty="0" smtClean="0">
                <a:solidFill>
                  <a:srgbClr val="FF0000"/>
                </a:solidFill>
              </a:rPr>
              <a:t> </a:t>
            </a:r>
            <a:r>
              <a:rPr lang="en-US" sz="1600" b="1" dirty="0" err="1" smtClean="0">
                <a:solidFill>
                  <a:srgbClr val="FF0000"/>
                </a:solidFill>
              </a:rPr>
              <a:t>cơ</a:t>
            </a:r>
            <a:endParaRPr lang="en-US" sz="1600" b="1" dirty="0">
              <a:solidFill>
                <a:srgbClr val="FF0000"/>
              </a:solidFill>
            </a:endParaRPr>
          </a:p>
        </p:txBody>
      </p:sp>
      <p:sp>
        <p:nvSpPr>
          <p:cNvPr id="15" name="TextBox 14"/>
          <p:cNvSpPr txBox="1"/>
          <p:nvPr/>
        </p:nvSpPr>
        <p:spPr>
          <a:xfrm>
            <a:off x="9077962" y="3682092"/>
            <a:ext cx="1949573" cy="338554"/>
          </a:xfrm>
          <a:prstGeom prst="rect">
            <a:avLst/>
          </a:prstGeom>
          <a:noFill/>
        </p:spPr>
        <p:txBody>
          <a:bodyPr wrap="none" rtlCol="0">
            <a:spAutoFit/>
          </a:bodyPr>
          <a:lstStyle/>
          <a:p>
            <a:r>
              <a:rPr lang="en-US" sz="1600" b="1" dirty="0" err="1" smtClean="0">
                <a:solidFill>
                  <a:srgbClr val="FF0000"/>
                </a:solidFill>
              </a:rPr>
              <a:t>Thùng</a:t>
            </a:r>
            <a:r>
              <a:rPr lang="en-US" sz="1600" b="1" dirty="0" smtClean="0">
                <a:solidFill>
                  <a:srgbClr val="FF0000"/>
                </a:solidFill>
              </a:rPr>
              <a:t> </a:t>
            </a:r>
            <a:r>
              <a:rPr lang="en-US" sz="1600" b="1" dirty="0" err="1" smtClean="0">
                <a:solidFill>
                  <a:srgbClr val="FF0000"/>
                </a:solidFill>
              </a:rPr>
              <a:t>rác</a:t>
            </a:r>
            <a:r>
              <a:rPr lang="en-US" sz="1600" b="1" dirty="0" smtClean="0">
                <a:solidFill>
                  <a:srgbClr val="FF0000"/>
                </a:solidFill>
              </a:rPr>
              <a:t> </a:t>
            </a:r>
            <a:r>
              <a:rPr lang="en-US" sz="1600" b="1" dirty="0" err="1" smtClean="0">
                <a:solidFill>
                  <a:srgbClr val="FF0000"/>
                </a:solidFill>
              </a:rPr>
              <a:t>hữu</a:t>
            </a:r>
            <a:r>
              <a:rPr lang="en-US" sz="1600" b="1" dirty="0" smtClean="0">
                <a:solidFill>
                  <a:srgbClr val="FF0000"/>
                </a:solidFill>
              </a:rPr>
              <a:t> </a:t>
            </a:r>
            <a:r>
              <a:rPr lang="en-US" sz="1600" b="1" dirty="0" err="1" smtClean="0">
                <a:solidFill>
                  <a:srgbClr val="FF0000"/>
                </a:solidFill>
              </a:rPr>
              <a:t>cơ</a:t>
            </a:r>
            <a:endParaRPr lang="en-US" sz="1600" b="1" dirty="0">
              <a:solidFill>
                <a:srgbClr val="FF0000"/>
              </a:solidFill>
            </a:endParaRPr>
          </a:p>
        </p:txBody>
      </p:sp>
      <p:sp>
        <p:nvSpPr>
          <p:cNvPr id="16" name="TextBox 15"/>
          <p:cNvSpPr txBox="1"/>
          <p:nvPr/>
        </p:nvSpPr>
        <p:spPr>
          <a:xfrm>
            <a:off x="5055420" y="6438634"/>
            <a:ext cx="1883849" cy="338554"/>
          </a:xfrm>
          <a:prstGeom prst="rect">
            <a:avLst/>
          </a:prstGeom>
          <a:noFill/>
        </p:spPr>
        <p:txBody>
          <a:bodyPr wrap="none" rtlCol="0">
            <a:spAutoFit/>
          </a:bodyPr>
          <a:lstStyle/>
          <a:p>
            <a:r>
              <a:rPr lang="en-US" sz="1600" b="1" dirty="0" err="1" smtClean="0">
                <a:solidFill>
                  <a:srgbClr val="FF0000"/>
                </a:solidFill>
              </a:rPr>
              <a:t>Thùng</a:t>
            </a:r>
            <a:r>
              <a:rPr lang="en-US" sz="1600" b="1" dirty="0" smtClean="0">
                <a:solidFill>
                  <a:srgbClr val="FF0000"/>
                </a:solidFill>
              </a:rPr>
              <a:t> </a:t>
            </a:r>
            <a:r>
              <a:rPr lang="en-US" sz="1600" b="1" dirty="0" err="1" smtClean="0">
                <a:solidFill>
                  <a:srgbClr val="FF0000"/>
                </a:solidFill>
              </a:rPr>
              <a:t>rác</a:t>
            </a:r>
            <a:r>
              <a:rPr lang="en-US" sz="1600" b="1" dirty="0" smtClean="0">
                <a:solidFill>
                  <a:srgbClr val="FF0000"/>
                </a:solidFill>
              </a:rPr>
              <a:t> </a:t>
            </a:r>
            <a:r>
              <a:rPr lang="en-US" sz="1600" b="1" dirty="0" err="1" smtClean="0">
                <a:solidFill>
                  <a:srgbClr val="FF0000"/>
                </a:solidFill>
              </a:rPr>
              <a:t>tái</a:t>
            </a:r>
            <a:r>
              <a:rPr lang="en-US" sz="1600" b="1" dirty="0" smtClean="0">
                <a:solidFill>
                  <a:srgbClr val="FF0000"/>
                </a:solidFill>
              </a:rPr>
              <a:t> </a:t>
            </a:r>
            <a:r>
              <a:rPr lang="en-US" sz="1600" b="1" dirty="0" err="1" smtClean="0">
                <a:solidFill>
                  <a:srgbClr val="FF0000"/>
                </a:solidFill>
              </a:rPr>
              <a:t>chế</a:t>
            </a:r>
            <a:endParaRPr lang="en-US" sz="1600" b="1" dirty="0">
              <a:solidFill>
                <a:srgbClr val="FF0000"/>
              </a:solidFill>
            </a:endParaRPr>
          </a:p>
        </p:txBody>
      </p:sp>
    </p:spTree>
    <p:custDataLst>
      <p:tags r:id="rId1"/>
    </p:custDataLst>
    <p:extLst>
      <p:ext uri="{BB962C8B-B14F-4D97-AF65-F5344CB8AC3E}">
        <p14:creationId xmlns:p14="http://schemas.microsoft.com/office/powerpoint/2010/main" val="2618764333"/>
      </p:ext>
    </p:extLst>
  </p:cSld>
  <p:clrMapOvr>
    <a:masterClrMapping/>
  </p:clrMapOvr>
  <p:transition spd="slow" advTm="185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extLst mod="1">
    <p:ext uri="{E180D4A7-C9FB-4DFB-919C-405C955672EB}">
      <p14:showEvtLst xmlns:p14="http://schemas.microsoft.com/office/powerpoint/2010/main">
        <p14:playEvt time="0" objId="17"/>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2500604" y="101997"/>
            <a:ext cx="8040984" cy="400110"/>
          </a:xfrm>
          <a:prstGeom prst="rect">
            <a:avLst/>
          </a:prstGeom>
          <a:noFill/>
        </p:spPr>
        <p:txBody>
          <a:bodyPr wrap="none" rtlCol="0">
            <a:spAutoFit/>
          </a:bodyPr>
          <a:lstStyle/>
          <a:p>
            <a:r>
              <a:rPr lang="en-US" sz="2000" b="1" dirty="0" err="1" smtClean="0">
                <a:solidFill>
                  <a:schemeClr val="accent6">
                    <a:lumMod val="75000"/>
                  </a:schemeClr>
                </a:solidFill>
              </a:rPr>
              <a:t>Sau</a:t>
            </a:r>
            <a:r>
              <a:rPr lang="en-US" sz="2000" b="1" dirty="0" smtClean="0">
                <a:solidFill>
                  <a:schemeClr val="accent6">
                    <a:lumMod val="75000"/>
                  </a:schemeClr>
                </a:solidFill>
              </a:rPr>
              <a:t> </a:t>
            </a:r>
            <a:r>
              <a:rPr lang="en-US" sz="2000" b="1" dirty="0" err="1" smtClean="0">
                <a:solidFill>
                  <a:schemeClr val="accent6">
                    <a:lumMod val="75000"/>
                  </a:schemeClr>
                </a:solidFill>
              </a:rPr>
              <a:t>khi</a:t>
            </a:r>
            <a:r>
              <a:rPr lang="en-US" sz="2000" b="1" dirty="0" smtClean="0">
                <a:solidFill>
                  <a:schemeClr val="accent6">
                    <a:lumMod val="75000"/>
                  </a:schemeClr>
                </a:solidFill>
              </a:rPr>
              <a:t> </a:t>
            </a:r>
            <a:r>
              <a:rPr lang="en-US" sz="2000" b="1" dirty="0" err="1" smtClean="0">
                <a:solidFill>
                  <a:schemeClr val="accent6">
                    <a:lumMod val="75000"/>
                  </a:schemeClr>
                </a:solidFill>
              </a:rPr>
              <a:t>nghe</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a:t>
            </a:r>
            <a:r>
              <a:rPr lang="en-US" sz="2000" b="1" dirty="0" err="1" smtClean="0">
                <a:solidFill>
                  <a:schemeClr val="accent6">
                    <a:lumMod val="75000"/>
                  </a:schemeClr>
                </a:solidFill>
              </a:rPr>
              <a:t>thùng</a:t>
            </a:r>
            <a:r>
              <a:rPr lang="en-US" sz="2000" b="1" dirty="0" smtClean="0">
                <a:solidFill>
                  <a:schemeClr val="accent6">
                    <a:lumMod val="75000"/>
                  </a:schemeClr>
                </a:solidFill>
              </a:rPr>
              <a:t> </a:t>
            </a:r>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giới</a:t>
            </a:r>
            <a:r>
              <a:rPr lang="en-US" sz="2000" b="1" dirty="0" smtClean="0">
                <a:solidFill>
                  <a:schemeClr val="accent6">
                    <a:lumMod val="75000"/>
                  </a:schemeClr>
                </a:solidFill>
              </a:rPr>
              <a:t> </a:t>
            </a:r>
            <a:r>
              <a:rPr lang="en-US" sz="2000" b="1" dirty="0" err="1" smtClean="0">
                <a:solidFill>
                  <a:schemeClr val="accent6">
                    <a:lumMod val="75000"/>
                  </a:schemeClr>
                </a:solidFill>
              </a:rPr>
              <a:t>thiệu</a:t>
            </a:r>
            <a:r>
              <a:rPr lang="en-US" sz="2000" b="1" dirty="0" smtClean="0">
                <a:solidFill>
                  <a:schemeClr val="accent6">
                    <a:lumMod val="75000"/>
                  </a:schemeClr>
                </a:solidFill>
              </a:rPr>
              <a:t> </a:t>
            </a:r>
            <a:r>
              <a:rPr lang="en-US" sz="2000" b="1" dirty="0" err="1" smtClean="0">
                <a:solidFill>
                  <a:schemeClr val="accent6">
                    <a:lumMod val="75000"/>
                  </a:schemeClr>
                </a:solidFill>
              </a:rPr>
              <a:t>thì</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a:t>
            </a:r>
            <a:r>
              <a:rPr lang="en-US" sz="2000" b="1" dirty="0" err="1" smtClean="0">
                <a:solidFill>
                  <a:schemeClr val="accent6">
                    <a:lumMod val="75000"/>
                  </a:schemeClr>
                </a:solidFill>
              </a:rPr>
              <a:t>bạn</a:t>
            </a:r>
            <a:r>
              <a:rPr lang="en-US" sz="2000" b="1" dirty="0" smtClean="0">
                <a:solidFill>
                  <a:schemeClr val="accent6">
                    <a:lumMod val="75000"/>
                  </a:schemeClr>
                </a:solidFill>
              </a:rPr>
              <a:t> </a:t>
            </a:r>
            <a:r>
              <a:rPr lang="en-US" sz="2000" b="1" dirty="0" err="1" smtClean="0">
                <a:solidFill>
                  <a:schemeClr val="accent6">
                    <a:lumMod val="75000"/>
                  </a:schemeClr>
                </a:solidFill>
              </a:rPr>
              <a:t>nhỏ</a:t>
            </a:r>
            <a:r>
              <a:rPr lang="en-US" sz="2000" b="1" dirty="0" smtClean="0">
                <a:solidFill>
                  <a:schemeClr val="accent6">
                    <a:lumMod val="75000"/>
                  </a:schemeClr>
                </a:solidFill>
              </a:rPr>
              <a:t> </a:t>
            </a:r>
            <a:r>
              <a:rPr lang="en-US" sz="2000" b="1" dirty="0" err="1" smtClean="0">
                <a:solidFill>
                  <a:schemeClr val="accent6">
                    <a:lumMod val="75000"/>
                  </a:schemeClr>
                </a:solidFill>
              </a:rPr>
              <a:t>đã</a:t>
            </a:r>
            <a:r>
              <a:rPr lang="en-US" sz="2000" b="1" dirty="0" smtClean="0">
                <a:solidFill>
                  <a:schemeClr val="accent6">
                    <a:lumMod val="75000"/>
                  </a:schemeClr>
                </a:solidFill>
              </a:rPr>
              <a:t> </a:t>
            </a:r>
            <a:r>
              <a:rPr lang="en-US" sz="2000" b="1" dirty="0" err="1" smtClean="0">
                <a:solidFill>
                  <a:schemeClr val="accent6">
                    <a:lumMod val="75000"/>
                  </a:schemeClr>
                </a:solidFill>
              </a:rPr>
              <a:t>làm</a:t>
            </a:r>
            <a:r>
              <a:rPr lang="en-US" sz="2000" b="1" dirty="0" smtClean="0">
                <a:solidFill>
                  <a:schemeClr val="accent6">
                    <a:lumMod val="75000"/>
                  </a:schemeClr>
                </a:solidFill>
              </a:rPr>
              <a:t> </a:t>
            </a:r>
            <a:r>
              <a:rPr lang="en-US" sz="2000" b="1" dirty="0" err="1" smtClean="0">
                <a:solidFill>
                  <a:schemeClr val="accent6">
                    <a:lumMod val="75000"/>
                  </a:schemeClr>
                </a:solidFill>
              </a:rPr>
              <a:t>gì</a:t>
            </a:r>
            <a:r>
              <a:rPr lang="en-US" sz="2000" b="1" dirty="0" smtClean="0">
                <a:solidFill>
                  <a:schemeClr val="accent6">
                    <a:lumMod val="75000"/>
                  </a:schemeClr>
                </a:solidFill>
              </a:rPr>
              <a:t>?</a:t>
            </a:r>
            <a:endParaRPr lang="en-US" sz="2000" b="1"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718744"/>
            <a:ext cx="4895273" cy="26839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150" y="718744"/>
            <a:ext cx="5492961" cy="268398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0603" y="3402730"/>
            <a:ext cx="5959905" cy="2647087"/>
          </a:xfrm>
          <a:prstGeom prst="rect">
            <a:avLst/>
          </a:prstGeom>
        </p:spPr>
      </p:pic>
      <p:sp>
        <p:nvSpPr>
          <p:cNvPr id="10" name="TextBox 9"/>
          <p:cNvSpPr txBox="1"/>
          <p:nvPr/>
        </p:nvSpPr>
        <p:spPr>
          <a:xfrm>
            <a:off x="1998123" y="6141892"/>
            <a:ext cx="7173759" cy="369332"/>
          </a:xfrm>
          <a:prstGeom prst="rect">
            <a:avLst/>
          </a:prstGeom>
          <a:noFill/>
        </p:spPr>
        <p:txBody>
          <a:bodyPr wrap="none" rtlCol="0">
            <a:spAutoFit/>
          </a:bodyPr>
          <a:lstStyle/>
          <a:p>
            <a:r>
              <a:rPr lang="en-US" sz="1800" b="1" dirty="0" err="1" smtClean="0">
                <a:solidFill>
                  <a:srgbClr val="FF0000"/>
                </a:solidFill>
              </a:rPr>
              <a:t>Các</a:t>
            </a:r>
            <a:r>
              <a:rPr lang="en-US" sz="1800" b="1" dirty="0" smtClean="0">
                <a:solidFill>
                  <a:srgbClr val="FF0000"/>
                </a:solidFill>
              </a:rPr>
              <a:t> </a:t>
            </a:r>
            <a:r>
              <a:rPr lang="en-US" sz="1800" b="1" dirty="0" err="1" smtClean="0">
                <a:solidFill>
                  <a:srgbClr val="FF0000"/>
                </a:solidFill>
              </a:rPr>
              <a:t>bạn</a:t>
            </a:r>
            <a:r>
              <a:rPr lang="en-US" sz="1800" b="1" dirty="0" smtClean="0">
                <a:solidFill>
                  <a:srgbClr val="FF0000"/>
                </a:solidFill>
              </a:rPr>
              <a:t> </a:t>
            </a:r>
            <a:r>
              <a:rPr lang="en-US" sz="1800" b="1" dirty="0" err="1" smtClean="0">
                <a:solidFill>
                  <a:srgbClr val="FF0000"/>
                </a:solidFill>
              </a:rPr>
              <a:t>nhỏ</a:t>
            </a:r>
            <a:r>
              <a:rPr lang="en-US" sz="1800" b="1" dirty="0" smtClean="0">
                <a:solidFill>
                  <a:srgbClr val="FF0000"/>
                </a:solidFill>
              </a:rPr>
              <a:t> </a:t>
            </a:r>
            <a:r>
              <a:rPr lang="en-US" sz="1800" b="1" dirty="0" err="1" smtClean="0">
                <a:solidFill>
                  <a:srgbClr val="FF0000"/>
                </a:solidFill>
              </a:rPr>
              <a:t>đã</a:t>
            </a:r>
            <a:r>
              <a:rPr lang="en-US" sz="1800" b="1" dirty="0" smtClean="0">
                <a:solidFill>
                  <a:srgbClr val="FF0000"/>
                </a:solidFill>
              </a:rPr>
              <a:t> </a:t>
            </a:r>
            <a:r>
              <a:rPr lang="en-US" sz="1800" b="1" dirty="0" err="1" smtClean="0">
                <a:solidFill>
                  <a:srgbClr val="FF0000"/>
                </a:solidFill>
              </a:rPr>
              <a:t>cùng</a:t>
            </a:r>
            <a:r>
              <a:rPr lang="en-US" sz="1800" b="1" dirty="0" smtClean="0">
                <a:solidFill>
                  <a:srgbClr val="FF0000"/>
                </a:solidFill>
              </a:rPr>
              <a:t> </a:t>
            </a:r>
            <a:r>
              <a:rPr lang="en-US" sz="1800" b="1" dirty="0" err="1" smtClean="0">
                <a:solidFill>
                  <a:srgbClr val="FF0000"/>
                </a:solidFill>
              </a:rPr>
              <a:t>nhau</a:t>
            </a:r>
            <a:r>
              <a:rPr lang="en-US" sz="1800" b="1" dirty="0" smtClean="0">
                <a:solidFill>
                  <a:srgbClr val="FF0000"/>
                </a:solidFill>
              </a:rPr>
              <a:t> </a:t>
            </a:r>
            <a:r>
              <a:rPr lang="en-US" sz="1800" b="1" dirty="0" err="1" smtClean="0">
                <a:solidFill>
                  <a:srgbClr val="FF0000"/>
                </a:solidFill>
              </a:rPr>
              <a:t>phân</a:t>
            </a:r>
            <a:r>
              <a:rPr lang="en-US" sz="1800" b="1" dirty="0" smtClean="0">
                <a:solidFill>
                  <a:srgbClr val="FF0000"/>
                </a:solidFill>
              </a:rPr>
              <a:t> </a:t>
            </a:r>
            <a:r>
              <a:rPr lang="en-US" sz="1800" b="1" dirty="0" err="1" smtClean="0">
                <a:solidFill>
                  <a:srgbClr val="FF0000"/>
                </a:solidFill>
              </a:rPr>
              <a:t>loại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đổ</a:t>
            </a:r>
            <a:r>
              <a:rPr lang="en-US" sz="1800" b="1" dirty="0" smtClean="0">
                <a:solidFill>
                  <a:srgbClr val="FF0000"/>
                </a:solidFill>
              </a:rPr>
              <a:t> </a:t>
            </a:r>
            <a:r>
              <a:rPr lang="en-US" sz="1800" b="1" dirty="0" err="1" smtClean="0">
                <a:solidFill>
                  <a:srgbClr val="FF0000"/>
                </a:solidFill>
              </a:rPr>
              <a:t>vào</a:t>
            </a:r>
            <a:r>
              <a:rPr lang="en-US" sz="1800" b="1" dirty="0" smtClean="0">
                <a:solidFill>
                  <a:srgbClr val="FF0000"/>
                </a:solidFill>
              </a:rPr>
              <a:t> </a:t>
            </a:r>
            <a:r>
              <a:rPr lang="en-US" sz="1800" b="1" dirty="0" err="1" smtClean="0">
                <a:solidFill>
                  <a:srgbClr val="FF0000"/>
                </a:solidFill>
              </a:rPr>
              <a:t>đúng</a:t>
            </a:r>
            <a:r>
              <a:rPr lang="en-US" sz="1800" b="1" dirty="0" smtClean="0">
                <a:solidFill>
                  <a:srgbClr val="FF0000"/>
                </a:solidFill>
              </a:rPr>
              <a:t> </a:t>
            </a:r>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2822966589"/>
      </p:ext>
    </p:extLst>
  </p:cSld>
  <p:clrMapOvr>
    <a:masterClrMapping/>
  </p:clrMapOvr>
  <p:transition spd="slow" advTm="11507">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E180D4A7-C9FB-4DFB-919C-405C955672EB}">
      <p14:showEvtLst xmlns:p14="http://schemas.microsoft.com/office/powerpoint/2010/main">
        <p14:playEvt time="0" objId="11"/>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6" name="Picture 4" descr="Hình nền powerpoint chuyên nghiệp - Animation Effects Templ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5305" y="255508"/>
            <a:ext cx="5406477" cy="707886"/>
          </a:xfrm>
          <a:prstGeom prst="rect">
            <a:avLst/>
          </a:prstGeom>
          <a:noFill/>
        </p:spPr>
        <p:txBody>
          <a:bodyPr wrap="square" rtlCol="0">
            <a:spAutoFit/>
          </a:bodyPr>
          <a:lstStyle/>
          <a:p>
            <a:pPr algn="ctr"/>
            <a:r>
              <a:rPr lang="en-US" sz="2000" b="1" dirty="0" err="1" smtClean="0">
                <a:solidFill>
                  <a:schemeClr val="accent6">
                    <a:lumMod val="75000"/>
                  </a:schemeClr>
                </a:solidFill>
              </a:rPr>
              <a:t>Vậy</a:t>
            </a:r>
            <a:r>
              <a:rPr lang="en-US" sz="2000" b="1" dirty="0" smtClean="0">
                <a:solidFill>
                  <a:schemeClr val="accent6">
                    <a:lumMod val="75000"/>
                  </a:schemeClr>
                </a:solidFill>
              </a:rPr>
              <a:t> </a:t>
            </a:r>
            <a:r>
              <a:rPr lang="en-US" sz="2000" b="1" dirty="0" err="1" smtClean="0">
                <a:solidFill>
                  <a:schemeClr val="accent6">
                    <a:lumMod val="75000"/>
                  </a:schemeClr>
                </a:solidFill>
              </a:rPr>
              <a:t>các</a:t>
            </a:r>
            <a:r>
              <a:rPr lang="en-US" sz="2000" b="1" dirty="0" smtClean="0">
                <a:solidFill>
                  <a:schemeClr val="accent6">
                    <a:lumMod val="75000"/>
                  </a:schemeClr>
                </a:solidFill>
              </a:rPr>
              <a:t> con </a:t>
            </a:r>
            <a:r>
              <a:rPr lang="en-US" sz="2000" b="1" dirty="0" err="1" smtClean="0">
                <a:solidFill>
                  <a:schemeClr val="accent6">
                    <a:lumMod val="75000"/>
                  </a:schemeClr>
                </a:solidFill>
              </a:rPr>
              <a:t>đã</a:t>
            </a:r>
            <a:r>
              <a:rPr lang="en-US" sz="2000" b="1" dirty="0" smtClean="0">
                <a:solidFill>
                  <a:schemeClr val="accent6">
                    <a:lumMod val="75000"/>
                  </a:schemeClr>
                </a:solidFill>
              </a:rPr>
              <a:t> </a:t>
            </a:r>
            <a:r>
              <a:rPr lang="en-US" sz="2000" b="1" dirty="0" err="1" smtClean="0">
                <a:solidFill>
                  <a:schemeClr val="accent6">
                    <a:lumMod val="75000"/>
                  </a:schemeClr>
                </a:solidFill>
              </a:rPr>
              <a:t>biết</a:t>
            </a:r>
            <a:r>
              <a:rPr lang="en-US" sz="2000" b="1" dirty="0" smtClean="0">
                <a:solidFill>
                  <a:schemeClr val="accent6">
                    <a:lumMod val="75000"/>
                  </a:schemeClr>
                </a:solidFill>
              </a:rPr>
              <a:t> </a:t>
            </a:r>
            <a:r>
              <a:rPr lang="en-US" sz="2000" b="1" dirty="0" err="1" smtClean="0">
                <a:solidFill>
                  <a:schemeClr val="accent6">
                    <a:lumMod val="75000"/>
                  </a:schemeClr>
                </a:solidFill>
              </a:rPr>
              <a:t>đổ</a:t>
            </a:r>
            <a:r>
              <a:rPr lang="en-US" sz="2000" b="1" dirty="0" smtClean="0">
                <a:solidFill>
                  <a:schemeClr val="accent6">
                    <a:lumMod val="75000"/>
                  </a:schemeClr>
                </a:solidFill>
              </a:rPr>
              <a:t> </a:t>
            </a:r>
            <a:r>
              <a:rPr lang="en-US" sz="2000" b="1" dirty="0" err="1" smtClean="0">
                <a:solidFill>
                  <a:schemeClr val="accent6">
                    <a:lumMod val="75000"/>
                  </a:schemeClr>
                </a:solidFill>
              </a:rPr>
              <a:t>rác</a:t>
            </a:r>
            <a:r>
              <a:rPr lang="en-US" sz="2000" b="1" dirty="0" smtClean="0">
                <a:solidFill>
                  <a:schemeClr val="accent6">
                    <a:lumMod val="75000"/>
                  </a:schemeClr>
                </a:solidFill>
              </a:rPr>
              <a:t> </a:t>
            </a:r>
            <a:r>
              <a:rPr lang="en-US" sz="2000" b="1" dirty="0" err="1" smtClean="0">
                <a:solidFill>
                  <a:schemeClr val="accent6">
                    <a:lumMod val="75000"/>
                  </a:schemeClr>
                </a:solidFill>
              </a:rPr>
              <a:t>đúng</a:t>
            </a:r>
            <a:r>
              <a:rPr lang="en-US" sz="2000" b="1" dirty="0" smtClean="0">
                <a:solidFill>
                  <a:schemeClr val="accent6">
                    <a:lumMod val="75000"/>
                  </a:schemeClr>
                </a:solidFill>
              </a:rPr>
              <a:t> </a:t>
            </a:r>
            <a:r>
              <a:rPr lang="en-US" sz="2000" b="1" dirty="0" err="1" smtClean="0">
                <a:solidFill>
                  <a:schemeClr val="accent6">
                    <a:lumMod val="75000"/>
                  </a:schemeClr>
                </a:solidFill>
              </a:rPr>
              <a:t>cách</a:t>
            </a:r>
            <a:r>
              <a:rPr lang="en-US" sz="2000" b="1" dirty="0" smtClean="0">
                <a:solidFill>
                  <a:schemeClr val="accent6">
                    <a:lumMod val="75000"/>
                  </a:schemeClr>
                </a:solidFill>
              </a:rPr>
              <a:t> </a:t>
            </a:r>
            <a:r>
              <a:rPr lang="en-US" sz="2000" b="1" dirty="0" err="1" smtClean="0">
                <a:solidFill>
                  <a:schemeClr val="accent6">
                    <a:lumMod val="75000"/>
                  </a:schemeClr>
                </a:solidFill>
              </a:rPr>
              <a:t>để</a:t>
            </a:r>
            <a:r>
              <a:rPr lang="en-US" sz="2000" b="1" dirty="0" smtClean="0">
                <a:solidFill>
                  <a:schemeClr val="accent6">
                    <a:lumMod val="75000"/>
                  </a:schemeClr>
                </a:solidFill>
              </a:rPr>
              <a:t> </a:t>
            </a:r>
            <a:r>
              <a:rPr lang="en-US" sz="2000" b="1" dirty="0" err="1" smtClean="0">
                <a:solidFill>
                  <a:schemeClr val="accent6">
                    <a:lumMod val="75000"/>
                  </a:schemeClr>
                </a:solidFill>
              </a:rPr>
              <a:t>giữ</a:t>
            </a:r>
            <a:r>
              <a:rPr lang="en-US" sz="2000" b="1" dirty="0" smtClean="0">
                <a:solidFill>
                  <a:schemeClr val="accent6">
                    <a:lumMod val="75000"/>
                  </a:schemeClr>
                </a:solidFill>
              </a:rPr>
              <a:t> </a:t>
            </a:r>
            <a:r>
              <a:rPr lang="en-US" sz="2000" b="1" dirty="0" err="1" smtClean="0">
                <a:solidFill>
                  <a:schemeClr val="accent6">
                    <a:lumMod val="75000"/>
                  </a:schemeClr>
                </a:solidFill>
              </a:rPr>
              <a:t>gìn</a:t>
            </a:r>
            <a:r>
              <a:rPr lang="en-US" sz="2000" b="1" dirty="0" smtClean="0">
                <a:solidFill>
                  <a:schemeClr val="accent6">
                    <a:lumMod val="75000"/>
                  </a:schemeClr>
                </a:solidFill>
              </a:rPr>
              <a:t> </a:t>
            </a:r>
            <a:r>
              <a:rPr lang="en-US" sz="2000" b="1" dirty="0" err="1" smtClean="0">
                <a:solidFill>
                  <a:schemeClr val="accent6">
                    <a:lumMod val="75000"/>
                  </a:schemeClr>
                </a:solidFill>
              </a:rPr>
              <a:t>vệ</a:t>
            </a:r>
            <a:r>
              <a:rPr lang="en-US" sz="2000" b="1" dirty="0" smtClean="0">
                <a:solidFill>
                  <a:schemeClr val="accent6">
                    <a:lumMod val="75000"/>
                  </a:schemeClr>
                </a:solidFill>
              </a:rPr>
              <a:t> </a:t>
            </a:r>
            <a:r>
              <a:rPr lang="en-US" sz="2000" b="1" dirty="0" err="1" smtClean="0">
                <a:solidFill>
                  <a:schemeClr val="accent6">
                    <a:lumMod val="75000"/>
                  </a:schemeClr>
                </a:solidFill>
              </a:rPr>
              <a:t>sinh</a:t>
            </a:r>
            <a:r>
              <a:rPr lang="en-US" sz="2000" b="1" dirty="0" smtClean="0">
                <a:solidFill>
                  <a:schemeClr val="accent6">
                    <a:lumMod val="75000"/>
                  </a:schemeClr>
                </a:solidFill>
              </a:rPr>
              <a:t> </a:t>
            </a:r>
            <a:r>
              <a:rPr lang="en-US" sz="2000" b="1" dirty="0" err="1" smtClean="0">
                <a:solidFill>
                  <a:schemeClr val="accent6">
                    <a:lumMod val="75000"/>
                  </a:schemeClr>
                </a:solidFill>
              </a:rPr>
              <a:t>môi</a:t>
            </a:r>
            <a:r>
              <a:rPr lang="en-US" sz="2000" b="1" dirty="0" smtClean="0">
                <a:solidFill>
                  <a:schemeClr val="accent6">
                    <a:lumMod val="75000"/>
                  </a:schemeClr>
                </a:solidFill>
              </a:rPr>
              <a:t> </a:t>
            </a:r>
            <a:r>
              <a:rPr lang="en-US" sz="2000" b="1" dirty="0" err="1" smtClean="0">
                <a:solidFill>
                  <a:schemeClr val="accent6">
                    <a:lumMod val="75000"/>
                  </a:schemeClr>
                </a:solidFill>
              </a:rPr>
              <a:t>trường</a:t>
            </a:r>
            <a:r>
              <a:rPr lang="en-US" sz="2000" b="1" dirty="0" smtClean="0">
                <a:solidFill>
                  <a:schemeClr val="accent6">
                    <a:lumMod val="75000"/>
                  </a:schemeClr>
                </a:solidFill>
              </a:rPr>
              <a:t> </a:t>
            </a:r>
            <a:r>
              <a:rPr lang="en-US" sz="2000" b="1" dirty="0" err="1" smtClean="0">
                <a:solidFill>
                  <a:schemeClr val="accent6">
                    <a:lumMod val="75000"/>
                  </a:schemeClr>
                </a:solidFill>
              </a:rPr>
              <a:t>chưa</a:t>
            </a:r>
            <a:r>
              <a:rPr lang="en-US" sz="2000" b="1" dirty="0" smtClean="0">
                <a:solidFill>
                  <a:schemeClr val="accent6">
                    <a:lumMod val="75000"/>
                  </a:schemeClr>
                </a:solidFill>
              </a:rPr>
              <a:t>?</a:t>
            </a:r>
            <a:endParaRPr lang="en-US" sz="2000" b="1"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357" y="1122363"/>
            <a:ext cx="4291752" cy="25527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211" y="3865120"/>
            <a:ext cx="3827534" cy="2484290"/>
          </a:xfrm>
          <a:prstGeom prst="rect">
            <a:avLst/>
          </a:prstGeom>
        </p:spPr>
      </p:pic>
      <p:sp>
        <p:nvSpPr>
          <p:cNvPr id="9" name="TextBox 8"/>
          <p:cNvSpPr txBox="1"/>
          <p:nvPr/>
        </p:nvSpPr>
        <p:spPr>
          <a:xfrm>
            <a:off x="1303160" y="3865119"/>
            <a:ext cx="2916183" cy="369332"/>
          </a:xfrm>
          <a:prstGeom prst="rect">
            <a:avLst/>
          </a:prstGeom>
          <a:noFill/>
        </p:spPr>
        <p:txBody>
          <a:bodyPr wrap="none" rtlCol="0">
            <a:spAutoFit/>
          </a:bodyPr>
          <a:lstStyle/>
          <a:p>
            <a:r>
              <a:rPr lang="en-US" sz="1800" b="1" dirty="0" smtClean="0">
                <a:solidFill>
                  <a:srgbClr val="FF0000"/>
                </a:solidFill>
              </a:rPr>
              <a:t>1. </a:t>
            </a:r>
            <a:r>
              <a:rPr lang="en-US" sz="1800" b="1" dirty="0" err="1" smtClean="0">
                <a:solidFill>
                  <a:srgbClr val="FF0000"/>
                </a:solidFill>
              </a:rPr>
              <a:t>Không</a:t>
            </a:r>
            <a:r>
              <a:rPr lang="en-US" sz="1800" b="1" dirty="0" smtClean="0">
                <a:solidFill>
                  <a:srgbClr val="FF0000"/>
                </a:solidFill>
              </a:rPr>
              <a:t> </a:t>
            </a:r>
            <a:r>
              <a:rPr lang="en-US" sz="1800" b="1" dirty="0" err="1" smtClean="0">
                <a:solidFill>
                  <a:srgbClr val="FF0000"/>
                </a:solidFill>
              </a:rPr>
              <a:t>vứt</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bừa</a:t>
            </a:r>
            <a:r>
              <a:rPr lang="en-US" sz="1800" b="1" dirty="0" smtClean="0">
                <a:solidFill>
                  <a:srgbClr val="FF0000"/>
                </a:solidFill>
              </a:rPr>
              <a:t> </a:t>
            </a:r>
            <a:r>
              <a:rPr lang="en-US" sz="1800" b="1" dirty="0" err="1" smtClean="0">
                <a:solidFill>
                  <a:srgbClr val="FF0000"/>
                </a:solidFill>
              </a:rPr>
              <a:t>bãi</a:t>
            </a:r>
            <a:endParaRPr lang="en-US" sz="1800" b="1" dirty="0">
              <a:solidFill>
                <a:srgbClr val="FF0000"/>
              </a:solidFill>
            </a:endParaRPr>
          </a:p>
        </p:txBody>
      </p:sp>
      <p:sp>
        <p:nvSpPr>
          <p:cNvPr id="12" name="TextBox 11"/>
          <p:cNvSpPr txBox="1"/>
          <p:nvPr/>
        </p:nvSpPr>
        <p:spPr>
          <a:xfrm>
            <a:off x="7182842" y="3865119"/>
            <a:ext cx="3095719" cy="369332"/>
          </a:xfrm>
          <a:prstGeom prst="rect">
            <a:avLst/>
          </a:prstGeom>
          <a:noFill/>
        </p:spPr>
        <p:txBody>
          <a:bodyPr wrap="none" rtlCol="0">
            <a:spAutoFit/>
          </a:bodyPr>
          <a:lstStyle/>
          <a:p>
            <a:r>
              <a:rPr lang="en-US" sz="1800" b="1" dirty="0" smtClean="0">
                <a:solidFill>
                  <a:srgbClr val="FF0000"/>
                </a:solidFill>
              </a:rPr>
              <a:t>2. </a:t>
            </a:r>
            <a:r>
              <a:rPr lang="en-US" sz="1800" b="1" dirty="0" err="1" smtClean="0">
                <a:solidFill>
                  <a:srgbClr val="FF0000"/>
                </a:solidFill>
              </a:rPr>
              <a:t>Phân</a:t>
            </a:r>
            <a:r>
              <a:rPr lang="en-US" sz="1800" b="1" dirty="0" smtClean="0">
                <a:solidFill>
                  <a:srgbClr val="FF0000"/>
                </a:solidFill>
              </a:rPr>
              <a:t> </a:t>
            </a:r>
            <a:r>
              <a:rPr lang="en-US" sz="1800" b="1" dirty="0" err="1" smtClean="0">
                <a:solidFill>
                  <a:srgbClr val="FF0000"/>
                </a:solidFill>
              </a:rPr>
              <a:t>loại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đúng</a:t>
            </a:r>
            <a:r>
              <a:rPr lang="en-US" sz="1800" b="1" dirty="0" smtClean="0">
                <a:solidFill>
                  <a:srgbClr val="FF0000"/>
                </a:solidFill>
              </a:rPr>
              <a:t> </a:t>
            </a:r>
            <a:r>
              <a:rPr lang="en-US" sz="1800" b="1" dirty="0" err="1" smtClean="0">
                <a:solidFill>
                  <a:srgbClr val="FF0000"/>
                </a:solidFill>
              </a:rPr>
              <a:t>cách</a:t>
            </a:r>
            <a:endParaRPr lang="en-US" sz="1800" b="1" dirty="0">
              <a:solidFill>
                <a:srgbClr val="FF0000"/>
              </a:solidFill>
            </a:endParaRPr>
          </a:p>
        </p:txBody>
      </p:sp>
      <p:sp>
        <p:nvSpPr>
          <p:cNvPr id="13" name="TextBox 12"/>
          <p:cNvSpPr txBox="1"/>
          <p:nvPr/>
        </p:nvSpPr>
        <p:spPr>
          <a:xfrm>
            <a:off x="4266441" y="6405647"/>
            <a:ext cx="3246402" cy="369332"/>
          </a:xfrm>
          <a:prstGeom prst="rect">
            <a:avLst/>
          </a:prstGeom>
          <a:noFill/>
        </p:spPr>
        <p:txBody>
          <a:bodyPr wrap="none" rtlCol="0">
            <a:spAutoFit/>
          </a:bodyPr>
          <a:lstStyle/>
          <a:p>
            <a:r>
              <a:rPr lang="en-US" sz="1800" b="1" dirty="0" smtClean="0">
                <a:solidFill>
                  <a:srgbClr val="FF0000"/>
                </a:solidFill>
              </a:rPr>
              <a:t>3. </a:t>
            </a:r>
            <a:r>
              <a:rPr lang="en-US" sz="1800" b="1" dirty="0" err="1" smtClean="0">
                <a:solidFill>
                  <a:srgbClr val="FF0000"/>
                </a:solidFill>
              </a:rPr>
              <a:t>Đổ</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đúng</a:t>
            </a:r>
            <a:r>
              <a:rPr lang="en-US" sz="1800" b="1" dirty="0" smtClean="0">
                <a:solidFill>
                  <a:srgbClr val="FF0000"/>
                </a:solidFill>
              </a:rPr>
              <a:t> </a:t>
            </a:r>
            <a:r>
              <a:rPr lang="en-US" sz="1800" b="1" dirty="0" err="1" smtClean="0">
                <a:solidFill>
                  <a:srgbClr val="FF0000"/>
                </a:solidFill>
              </a:rPr>
              <a:t>nơi</a:t>
            </a:r>
            <a:r>
              <a:rPr lang="en-US" sz="1800" b="1" dirty="0" smtClean="0">
                <a:solidFill>
                  <a:srgbClr val="FF0000"/>
                </a:solidFill>
              </a:rPr>
              <a:t> </a:t>
            </a:r>
            <a:r>
              <a:rPr lang="en-US" sz="1800" b="1" dirty="0" err="1" smtClean="0">
                <a:solidFill>
                  <a:srgbClr val="FF0000"/>
                </a:solidFill>
              </a:rPr>
              <a:t>quy</a:t>
            </a:r>
            <a:r>
              <a:rPr lang="en-US" sz="1800" b="1" dirty="0" smtClean="0">
                <a:solidFill>
                  <a:srgbClr val="FF0000"/>
                </a:solidFill>
              </a:rPr>
              <a:t> </a:t>
            </a:r>
            <a:r>
              <a:rPr lang="en-US" sz="1800" b="1" dirty="0" err="1" smtClean="0">
                <a:solidFill>
                  <a:srgbClr val="FF0000"/>
                </a:solidFill>
              </a:rPr>
              <a:t>định</a:t>
            </a:r>
            <a:endParaRPr lang="en-US" sz="1800" b="1" dirty="0">
              <a:solidFill>
                <a:srgbClr val="FF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304" y="1055469"/>
            <a:ext cx="4217405" cy="2619595"/>
          </a:xfrm>
          <a:prstGeom prst="rect">
            <a:avLst/>
          </a:prstGeom>
        </p:spPr>
      </p:pic>
    </p:spTree>
    <p:custDataLst>
      <p:tags r:id="rId1"/>
    </p:custDataLst>
    <p:extLst>
      <p:ext uri="{BB962C8B-B14F-4D97-AF65-F5344CB8AC3E}">
        <p14:creationId xmlns:p14="http://schemas.microsoft.com/office/powerpoint/2010/main" val="1895334935"/>
      </p:ext>
    </p:extLst>
  </p:cSld>
  <p:clrMapOvr>
    <a:masterClrMapping/>
  </p:clrMapOvr>
  <mc:AlternateContent xmlns:mc="http://schemas.openxmlformats.org/markup-compatibility/2006" xmlns:p14="http://schemas.microsoft.com/office/powerpoint/2010/main">
    <mc:Choice Requires="p14">
      <p:transition spd="slow" p14:dur="1250" advTm="26825">
        <p14:flip dir="r"/>
      </p:transition>
    </mc:Choice>
    <mc:Fallback xmlns="">
      <p:transition spd="slow" advTm="26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extLst mod="1">
    <p:ext uri="{E180D4A7-C9FB-4DFB-919C-405C955672EB}">
      <p14:showEvtLst xmlns:p14="http://schemas.microsoft.com/office/powerpoint/2010/main">
        <p14:playEvt time="0"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6" descr="Children Cartoon Background in 2020 | Cartoon kids, Carto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722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70" y="1021052"/>
            <a:ext cx="10536859" cy="707886"/>
          </a:xfrm>
          <a:prstGeom prst="rect">
            <a:avLst/>
          </a:prstGeom>
          <a:noFill/>
        </p:spPr>
        <p:txBody>
          <a:bodyPr wrap="none" rtlCol="0">
            <a:spAutoFit/>
          </a:bodyPr>
          <a:lstStyle/>
          <a:p>
            <a:pPr algn="ctr"/>
            <a:r>
              <a:rPr lang="en-US" sz="2000" b="1" dirty="0" err="1" smtClean="0">
                <a:solidFill>
                  <a:schemeClr val="accent6">
                    <a:lumMod val="50000"/>
                  </a:schemeClr>
                </a:solidFill>
              </a:rPr>
              <a:t>Các</a:t>
            </a:r>
            <a:r>
              <a:rPr lang="en-US" sz="2000" b="1" dirty="0" smtClean="0">
                <a:solidFill>
                  <a:schemeClr val="accent6">
                    <a:lumMod val="50000"/>
                  </a:schemeClr>
                </a:solidFill>
              </a:rPr>
              <a:t> con </a:t>
            </a:r>
            <a:r>
              <a:rPr lang="en-US" sz="2000" b="1" dirty="0" err="1" smtClean="0">
                <a:solidFill>
                  <a:schemeClr val="accent6">
                    <a:lumMod val="50000"/>
                  </a:schemeClr>
                </a:solidFill>
              </a:rPr>
              <a:t>thân</a:t>
            </a:r>
            <a:r>
              <a:rPr lang="en-US" sz="2000" b="1" dirty="0" smtClean="0">
                <a:solidFill>
                  <a:schemeClr val="accent6">
                    <a:lumMod val="50000"/>
                  </a:schemeClr>
                </a:solidFill>
              </a:rPr>
              <a:t> </a:t>
            </a:r>
            <a:r>
              <a:rPr lang="en-US" sz="2000" b="1" dirty="0" err="1" smtClean="0">
                <a:solidFill>
                  <a:schemeClr val="accent6">
                    <a:lumMod val="50000"/>
                  </a:schemeClr>
                </a:solidFill>
              </a:rPr>
              <a:t>mến</a:t>
            </a:r>
            <a:r>
              <a:rPr lang="en-US" sz="2000" b="1" dirty="0" smtClean="0">
                <a:solidFill>
                  <a:schemeClr val="accent6">
                    <a:lumMod val="50000"/>
                  </a:schemeClr>
                </a:solidFill>
              </a:rPr>
              <a:t>!</a:t>
            </a:r>
          </a:p>
          <a:p>
            <a:pPr algn="ctr"/>
            <a:r>
              <a:rPr lang="en-US" sz="2000" b="1" dirty="0" err="1" smtClean="0">
                <a:solidFill>
                  <a:schemeClr val="accent6">
                    <a:lumMod val="50000"/>
                  </a:schemeClr>
                </a:solidFill>
              </a:rPr>
              <a:t>Chúng</a:t>
            </a:r>
            <a:r>
              <a:rPr lang="en-US" sz="2000" b="1" dirty="0" smtClean="0">
                <a:solidFill>
                  <a:schemeClr val="accent6">
                    <a:lumMod val="50000"/>
                  </a:schemeClr>
                </a:solidFill>
              </a:rPr>
              <a:t> </a:t>
            </a:r>
            <a:r>
              <a:rPr lang="en-US" sz="2000" b="1" dirty="0" err="1" smtClean="0">
                <a:solidFill>
                  <a:schemeClr val="accent6">
                    <a:lumMod val="50000"/>
                  </a:schemeClr>
                </a:solidFill>
              </a:rPr>
              <a:t>mình</a:t>
            </a:r>
            <a:r>
              <a:rPr lang="en-US" sz="2000" b="1" dirty="0" smtClean="0">
                <a:solidFill>
                  <a:schemeClr val="accent6">
                    <a:lumMod val="50000"/>
                  </a:schemeClr>
                </a:solidFill>
              </a:rPr>
              <a:t> </a:t>
            </a:r>
            <a:r>
              <a:rPr lang="en-US" sz="2000" b="1" dirty="0" err="1" smtClean="0">
                <a:solidFill>
                  <a:schemeClr val="accent6">
                    <a:lumMod val="50000"/>
                  </a:schemeClr>
                </a:solidFill>
              </a:rPr>
              <a:t>cũng</a:t>
            </a:r>
            <a:r>
              <a:rPr lang="en-US" sz="2000" b="1" dirty="0" smtClean="0">
                <a:solidFill>
                  <a:schemeClr val="accent6">
                    <a:lumMod val="50000"/>
                  </a:schemeClr>
                </a:solidFill>
              </a:rPr>
              <a:t> </a:t>
            </a:r>
            <a:r>
              <a:rPr lang="en-US" sz="2000" b="1" dirty="0" err="1" smtClean="0">
                <a:solidFill>
                  <a:schemeClr val="accent6">
                    <a:lumMod val="50000"/>
                  </a:schemeClr>
                </a:solidFill>
              </a:rPr>
              <a:t>tìm</a:t>
            </a:r>
            <a:r>
              <a:rPr lang="en-US" sz="2000" b="1" dirty="0" smtClean="0">
                <a:solidFill>
                  <a:schemeClr val="accent6">
                    <a:lumMod val="50000"/>
                  </a:schemeClr>
                </a:solidFill>
              </a:rPr>
              <a:t> </a:t>
            </a:r>
            <a:r>
              <a:rPr lang="en-US" sz="2000" b="1" dirty="0" err="1" smtClean="0">
                <a:solidFill>
                  <a:schemeClr val="accent6">
                    <a:lumMod val="50000"/>
                  </a:schemeClr>
                </a:solidFill>
              </a:rPr>
              <a:t>hiểu</a:t>
            </a:r>
            <a:r>
              <a:rPr lang="en-US" sz="2000" b="1" dirty="0" smtClean="0">
                <a:solidFill>
                  <a:schemeClr val="accent6">
                    <a:lumMod val="50000"/>
                  </a:schemeClr>
                </a:solidFill>
              </a:rPr>
              <a:t> 1 </a:t>
            </a:r>
            <a:r>
              <a:rPr lang="en-US" sz="2000" b="1" dirty="0" err="1" smtClean="0">
                <a:solidFill>
                  <a:schemeClr val="accent6">
                    <a:lumMod val="50000"/>
                  </a:schemeClr>
                </a:solidFill>
              </a:rPr>
              <a:t>trong</a:t>
            </a:r>
            <a:r>
              <a:rPr lang="en-US" sz="2000" b="1" dirty="0" smtClean="0">
                <a:solidFill>
                  <a:schemeClr val="accent6">
                    <a:lumMod val="50000"/>
                  </a:schemeClr>
                </a:solidFill>
              </a:rPr>
              <a:t> </a:t>
            </a:r>
            <a:r>
              <a:rPr lang="en-US" sz="2000" b="1" dirty="0" err="1" smtClean="0">
                <a:solidFill>
                  <a:schemeClr val="accent6">
                    <a:lumMod val="50000"/>
                  </a:schemeClr>
                </a:solidFill>
              </a:rPr>
              <a:t>số</a:t>
            </a:r>
            <a:r>
              <a:rPr lang="en-US" sz="2000" b="1" dirty="0" smtClean="0">
                <a:solidFill>
                  <a:schemeClr val="accent6">
                    <a:lumMod val="50000"/>
                  </a:schemeClr>
                </a:solidFill>
              </a:rPr>
              <a:t> </a:t>
            </a:r>
            <a:r>
              <a:rPr lang="en-US" sz="2000" b="1" dirty="0" err="1" smtClean="0">
                <a:solidFill>
                  <a:schemeClr val="accent6">
                    <a:lumMod val="50000"/>
                  </a:schemeClr>
                </a:solidFill>
              </a:rPr>
              <a:t>các</a:t>
            </a:r>
            <a:r>
              <a:rPr lang="en-US" sz="2000" b="1" dirty="0" smtClean="0">
                <a:solidFill>
                  <a:schemeClr val="accent6">
                    <a:lumMod val="50000"/>
                  </a:schemeClr>
                </a:solidFill>
              </a:rPr>
              <a:t> </a:t>
            </a:r>
            <a:r>
              <a:rPr lang="en-US" sz="2000" b="1" dirty="0" err="1" smtClean="0">
                <a:solidFill>
                  <a:schemeClr val="accent6">
                    <a:lumMod val="50000"/>
                  </a:schemeClr>
                </a:solidFill>
              </a:rPr>
              <a:t>nguyên</a:t>
            </a:r>
            <a:r>
              <a:rPr lang="en-US" sz="2000" b="1" dirty="0" smtClean="0">
                <a:solidFill>
                  <a:schemeClr val="accent6">
                    <a:lumMod val="50000"/>
                  </a:schemeClr>
                </a:solidFill>
              </a:rPr>
              <a:t> </a:t>
            </a:r>
            <a:r>
              <a:rPr lang="en-US" sz="2000" b="1" dirty="0" err="1" smtClean="0">
                <a:solidFill>
                  <a:schemeClr val="accent6">
                    <a:lumMod val="50000"/>
                  </a:schemeClr>
                </a:solidFill>
              </a:rPr>
              <a:t>nhân</a:t>
            </a:r>
            <a:r>
              <a:rPr lang="en-US" sz="2000" b="1" dirty="0" smtClean="0">
                <a:solidFill>
                  <a:schemeClr val="accent6">
                    <a:lumMod val="50000"/>
                  </a:schemeClr>
                </a:solidFill>
              </a:rPr>
              <a:t> </a:t>
            </a:r>
            <a:r>
              <a:rPr lang="en-US" sz="2000" b="1" dirty="0" err="1" smtClean="0">
                <a:solidFill>
                  <a:schemeClr val="accent6">
                    <a:lumMod val="50000"/>
                  </a:schemeClr>
                </a:solidFill>
              </a:rPr>
              <a:t>gây</a:t>
            </a:r>
            <a:r>
              <a:rPr lang="en-US" sz="2000" b="1" dirty="0" smtClean="0">
                <a:solidFill>
                  <a:schemeClr val="accent6">
                    <a:lumMod val="50000"/>
                  </a:schemeClr>
                </a:solidFill>
              </a:rPr>
              <a:t> ô </a:t>
            </a:r>
            <a:r>
              <a:rPr lang="en-US" sz="2000" b="1" dirty="0" err="1" smtClean="0">
                <a:solidFill>
                  <a:schemeClr val="accent6">
                    <a:lumMod val="50000"/>
                  </a:schemeClr>
                </a:solidFill>
              </a:rPr>
              <a:t>nhiễm</a:t>
            </a:r>
            <a:r>
              <a:rPr lang="en-US" sz="2000" b="1" dirty="0" smtClean="0">
                <a:solidFill>
                  <a:schemeClr val="accent6">
                    <a:lumMod val="50000"/>
                  </a:schemeClr>
                </a:solidFill>
              </a:rPr>
              <a:t> </a:t>
            </a:r>
            <a:r>
              <a:rPr lang="en-US" sz="2000" b="1" dirty="0" err="1" smtClean="0">
                <a:solidFill>
                  <a:schemeClr val="accent6">
                    <a:lumMod val="50000"/>
                  </a:schemeClr>
                </a:solidFill>
              </a:rPr>
              <a:t>môi</a:t>
            </a:r>
            <a:r>
              <a:rPr lang="en-US" sz="2000" b="1" dirty="0" smtClean="0">
                <a:solidFill>
                  <a:schemeClr val="accent6">
                    <a:lumMod val="50000"/>
                  </a:schemeClr>
                </a:solidFill>
              </a:rPr>
              <a:t> </a:t>
            </a:r>
            <a:r>
              <a:rPr lang="en-US" sz="2000" b="1" dirty="0" err="1" smtClean="0">
                <a:solidFill>
                  <a:schemeClr val="accent6">
                    <a:lumMod val="50000"/>
                  </a:schemeClr>
                </a:solidFill>
              </a:rPr>
              <a:t>trường</a:t>
            </a:r>
            <a:r>
              <a:rPr lang="en-US" sz="2000" b="1" dirty="0" smtClean="0">
                <a:solidFill>
                  <a:schemeClr val="accent6">
                    <a:lumMod val="50000"/>
                  </a:schemeClr>
                </a:solidFill>
              </a:rPr>
              <a:t> </a:t>
            </a:r>
            <a:r>
              <a:rPr lang="en-US" sz="2000" b="1" dirty="0" err="1" smtClean="0">
                <a:solidFill>
                  <a:schemeClr val="accent6">
                    <a:lumMod val="50000"/>
                  </a:schemeClr>
                </a:solidFill>
              </a:rPr>
              <a:t>nhé</a:t>
            </a:r>
            <a:r>
              <a:rPr lang="en-US" sz="2000" b="1" dirty="0" smtClean="0">
                <a:solidFill>
                  <a:schemeClr val="accent6">
                    <a:lumMod val="50000"/>
                  </a:schemeClr>
                </a:solidFill>
              </a:rPr>
              <a:t>!</a:t>
            </a:r>
            <a:endParaRPr lang="en-US" sz="2000" b="1" dirty="0">
              <a:solidFill>
                <a:schemeClr val="accent6">
                  <a:lumMod val="50000"/>
                </a:schemeClr>
              </a:solidFill>
            </a:endParaRPr>
          </a:p>
        </p:txBody>
      </p:sp>
    </p:spTree>
    <p:custDataLst>
      <p:tags r:id="rId1"/>
    </p:custDataLst>
    <p:extLst>
      <p:ext uri="{BB962C8B-B14F-4D97-AF65-F5344CB8AC3E}">
        <p14:creationId xmlns:p14="http://schemas.microsoft.com/office/powerpoint/2010/main" val="63352785"/>
      </p:ext>
    </p:extLst>
  </p:cSld>
  <p:clrMapOvr>
    <a:masterClrMapping/>
  </p:clrMapOvr>
  <mc:AlternateContent xmlns:mc="http://schemas.openxmlformats.org/markup-compatibility/2006" xmlns:p14="http://schemas.microsoft.com/office/powerpoint/2010/main">
    <mc:Choice Requires="p14">
      <p:transition spd="slow" p14:dur="1500" advTm="28037">
        <p14:window dir="vert"/>
      </p:transition>
    </mc:Choice>
    <mc:Fallback xmlns="">
      <p:transition spd="slow" advTm="280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E180D4A7-C9FB-4DFB-919C-405C955672EB}">
      <p14:showEvtLst xmlns:p14="http://schemas.microsoft.com/office/powerpoint/2010/main">
        <p14:playEvt time="1" objId="8"/>
        <p14:stopEvt time="28037" objId="8"/>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55081" y="10501504"/>
            <a:ext cx="4176126" cy="682928"/>
          </a:xfrm>
        </p:spPr>
        <p:txBody>
          <a:bodyPr/>
          <a:lstStyle/>
          <a:p>
            <a:endParaRPr lang="en-US"/>
          </a:p>
        </p:txBody>
      </p:sp>
      <p:pic>
        <p:nvPicPr>
          <p:cNvPr id="1026" name="Picture 2" descr="Border Template With Happy Kids Stock Vector - Illustration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51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65260" y="1527488"/>
            <a:ext cx="4976988" cy="954107"/>
          </a:xfrm>
          <a:prstGeom prst="rect">
            <a:avLst/>
          </a:prstGeom>
          <a:noFill/>
        </p:spPr>
        <p:txBody>
          <a:bodyPr wrap="square" rtlCol="0">
            <a:spAutoFit/>
          </a:bodyPr>
          <a:lstStyle/>
          <a:p>
            <a:pPr algn="ctr"/>
            <a:r>
              <a:rPr lang="en-US" sz="2400" b="1" dirty="0" err="1" smtClean="0">
                <a:solidFill>
                  <a:srgbClr val="FF0000"/>
                </a:solidFill>
                <a:effectLst>
                  <a:reflection blurRad="6350" stA="55000" endA="300" endPos="45500" dir="5400000" sy="-100000" algn="bl" rotWithShape="0"/>
                </a:effectLst>
              </a:rPr>
              <a:t>Trò</a:t>
            </a:r>
            <a:r>
              <a:rPr lang="en-US" sz="2400" b="1" dirty="0" smtClean="0">
                <a:solidFill>
                  <a:srgbClr val="FF0000"/>
                </a:solidFill>
                <a:effectLst>
                  <a:reflection blurRad="6350" stA="55000" endA="300" endPos="45500" dir="5400000" sy="-100000" algn="bl" rotWithShape="0"/>
                </a:effectLst>
              </a:rPr>
              <a:t> </a:t>
            </a:r>
            <a:r>
              <a:rPr lang="en-US" sz="2400" b="1" dirty="0" err="1" smtClean="0">
                <a:solidFill>
                  <a:srgbClr val="FF0000"/>
                </a:solidFill>
                <a:effectLst>
                  <a:reflection blurRad="6350" stA="55000" endA="300" endPos="45500" dir="5400000" sy="-100000" algn="bl" rotWithShape="0"/>
                </a:effectLst>
              </a:rPr>
              <a:t>chơi</a:t>
            </a:r>
            <a:r>
              <a:rPr lang="en-US" sz="2400" b="1" dirty="0" smtClean="0">
                <a:solidFill>
                  <a:srgbClr val="FF0000"/>
                </a:solidFill>
                <a:effectLst>
                  <a:reflection blurRad="6350" stA="55000" endA="300" endPos="45500" dir="5400000" sy="-100000" algn="bl" rotWithShape="0"/>
                </a:effectLst>
              </a:rPr>
              <a:t>:  </a:t>
            </a:r>
          </a:p>
          <a:p>
            <a:pPr algn="ctr"/>
            <a:r>
              <a:rPr lang="en-US" sz="3200" b="1" dirty="0" err="1" smtClean="0">
                <a:solidFill>
                  <a:srgbClr val="FF0000"/>
                </a:solidFill>
                <a:effectLst>
                  <a:reflection blurRad="6350" stA="55000" endA="300" endPos="45500" dir="5400000" sy="-100000" algn="bl" rotWithShape="0"/>
                </a:effectLst>
              </a:rPr>
              <a:t>Bé</a:t>
            </a:r>
            <a:r>
              <a:rPr lang="en-US" sz="3200" b="1" dirty="0" smtClean="0">
                <a:solidFill>
                  <a:srgbClr val="FF0000"/>
                </a:solidFill>
                <a:effectLst>
                  <a:reflection blurRad="6350" stA="55000" endA="300" endPos="45500" dir="5400000" sy="-100000" algn="bl" rotWithShape="0"/>
                </a:effectLst>
              </a:rPr>
              <a:t> </a:t>
            </a:r>
            <a:r>
              <a:rPr lang="en-US" sz="3200" b="1" dirty="0" err="1" smtClean="0">
                <a:solidFill>
                  <a:srgbClr val="FF0000"/>
                </a:solidFill>
                <a:effectLst>
                  <a:reflection blurRad="6350" stA="55000" endA="300" endPos="45500" dir="5400000" sy="-100000" algn="bl" rotWithShape="0"/>
                </a:effectLst>
              </a:rPr>
              <a:t>bảo</a:t>
            </a:r>
            <a:r>
              <a:rPr lang="en-US" sz="3200" b="1" dirty="0" smtClean="0">
                <a:solidFill>
                  <a:srgbClr val="FF0000"/>
                </a:solidFill>
                <a:effectLst>
                  <a:reflection blurRad="6350" stA="55000" endA="300" endPos="45500" dir="5400000" sy="-100000" algn="bl" rotWithShape="0"/>
                </a:effectLst>
              </a:rPr>
              <a:t> </a:t>
            </a:r>
            <a:r>
              <a:rPr lang="en-US" sz="3200" b="1" dirty="0" err="1" smtClean="0">
                <a:solidFill>
                  <a:srgbClr val="FF0000"/>
                </a:solidFill>
                <a:effectLst>
                  <a:reflection blurRad="6350" stA="55000" endA="300" endPos="45500" dir="5400000" sy="-100000" algn="bl" rotWithShape="0"/>
                </a:effectLst>
              </a:rPr>
              <a:t>vệ</a:t>
            </a:r>
            <a:r>
              <a:rPr lang="en-US" sz="3200" b="1" dirty="0" smtClean="0">
                <a:solidFill>
                  <a:srgbClr val="FF0000"/>
                </a:solidFill>
                <a:effectLst>
                  <a:reflection blurRad="6350" stA="55000" endA="300" endPos="45500" dir="5400000" sy="-100000" algn="bl" rotWithShape="0"/>
                </a:effectLst>
              </a:rPr>
              <a:t> </a:t>
            </a:r>
            <a:r>
              <a:rPr lang="en-US" sz="3200" b="1" dirty="0" err="1" smtClean="0">
                <a:solidFill>
                  <a:srgbClr val="FF0000"/>
                </a:solidFill>
                <a:effectLst>
                  <a:reflection blurRad="6350" stA="55000" endA="300" endPos="45500" dir="5400000" sy="-100000" algn="bl" rotWithShape="0"/>
                </a:effectLst>
              </a:rPr>
              <a:t>môi</a:t>
            </a:r>
            <a:r>
              <a:rPr lang="en-US" sz="3200" b="1" dirty="0" smtClean="0">
                <a:solidFill>
                  <a:srgbClr val="FF0000"/>
                </a:solidFill>
                <a:effectLst>
                  <a:reflection blurRad="6350" stA="55000" endA="300" endPos="45500" dir="5400000" sy="-100000" algn="bl" rotWithShape="0"/>
                </a:effectLst>
              </a:rPr>
              <a:t> </a:t>
            </a:r>
            <a:r>
              <a:rPr lang="en-US" sz="3200" b="1" dirty="0" err="1" smtClean="0">
                <a:solidFill>
                  <a:srgbClr val="FF0000"/>
                </a:solidFill>
                <a:effectLst>
                  <a:reflection blurRad="6350" stA="55000" endA="300" endPos="45500" dir="5400000" sy="-100000" algn="bl" rotWithShape="0"/>
                </a:effectLst>
              </a:rPr>
              <a:t>trường</a:t>
            </a:r>
            <a:endParaRPr lang="en-US" sz="3200" b="1" dirty="0">
              <a:solidFill>
                <a:srgbClr val="FF0000"/>
              </a:solidFill>
              <a:effectLst>
                <a:reflection blurRad="6350" stA="55000" endA="300" endPos="45500" dir="5400000" sy="-100000" algn="bl" rotWithShape="0"/>
              </a:effectLst>
            </a:endParaRPr>
          </a:p>
        </p:txBody>
      </p:sp>
      <p:sp>
        <p:nvSpPr>
          <p:cNvPr id="6" name="TextBox 5"/>
          <p:cNvSpPr txBox="1"/>
          <p:nvPr/>
        </p:nvSpPr>
        <p:spPr>
          <a:xfrm>
            <a:off x="2903131" y="2914347"/>
            <a:ext cx="6826086" cy="1323439"/>
          </a:xfrm>
          <a:prstGeom prst="rect">
            <a:avLst/>
          </a:prstGeom>
          <a:noFill/>
        </p:spPr>
        <p:txBody>
          <a:bodyPr wrap="square" rtlCol="0">
            <a:spAutoFit/>
          </a:bodyPr>
          <a:lstStyle/>
          <a:p>
            <a:pPr marL="285750" indent="-285750">
              <a:buFontTx/>
              <a:buChar char="-"/>
            </a:pPr>
            <a:r>
              <a:rPr lang="en-US" sz="1600" b="1" dirty="0" err="1" smtClean="0">
                <a:solidFill>
                  <a:schemeClr val="accent6">
                    <a:lumMod val="75000"/>
                  </a:schemeClr>
                </a:solidFill>
              </a:rPr>
              <a:t>Các</a:t>
            </a:r>
            <a:r>
              <a:rPr lang="en-US" sz="1600" b="1" dirty="0" smtClean="0">
                <a:solidFill>
                  <a:schemeClr val="accent6">
                    <a:lumMod val="75000"/>
                  </a:schemeClr>
                </a:solidFill>
              </a:rPr>
              <a:t> con </a:t>
            </a:r>
            <a:r>
              <a:rPr lang="en-US" sz="1600" b="1" dirty="0" err="1" smtClean="0">
                <a:solidFill>
                  <a:schemeClr val="accent6">
                    <a:lumMod val="75000"/>
                  </a:schemeClr>
                </a:solidFill>
              </a:rPr>
              <a:t>cùng</a:t>
            </a:r>
            <a:r>
              <a:rPr lang="en-US" sz="1600" b="1" dirty="0" smtClean="0">
                <a:solidFill>
                  <a:schemeClr val="accent6">
                    <a:lumMod val="75000"/>
                  </a:schemeClr>
                </a:solidFill>
              </a:rPr>
              <a:t> </a:t>
            </a:r>
            <a:r>
              <a:rPr lang="en-US" sz="1600" b="1" dirty="0" err="1" smtClean="0">
                <a:solidFill>
                  <a:schemeClr val="accent6">
                    <a:lumMod val="75000"/>
                  </a:schemeClr>
                </a:solidFill>
              </a:rPr>
              <a:t>nhìn</a:t>
            </a:r>
            <a:r>
              <a:rPr lang="en-US" sz="1600" b="1" dirty="0" smtClean="0">
                <a:solidFill>
                  <a:schemeClr val="accent6">
                    <a:lumMod val="75000"/>
                  </a:schemeClr>
                </a:solidFill>
              </a:rPr>
              <a:t> </a:t>
            </a:r>
            <a:r>
              <a:rPr lang="en-US" sz="1600" b="1" dirty="0" err="1" smtClean="0">
                <a:solidFill>
                  <a:schemeClr val="accent6">
                    <a:lumMod val="75000"/>
                  </a:schemeClr>
                </a:solidFill>
              </a:rPr>
              <a:t>hình</a:t>
            </a:r>
            <a:r>
              <a:rPr lang="en-US" sz="1600" b="1" dirty="0" smtClean="0">
                <a:solidFill>
                  <a:schemeClr val="accent6">
                    <a:lumMod val="75000"/>
                  </a:schemeClr>
                </a:solidFill>
              </a:rPr>
              <a:t> </a:t>
            </a:r>
            <a:r>
              <a:rPr lang="en-US" sz="1600" b="1" dirty="0" err="1" smtClean="0">
                <a:solidFill>
                  <a:schemeClr val="accent6">
                    <a:lumMod val="75000"/>
                  </a:schemeClr>
                </a:solidFill>
              </a:rPr>
              <a:t>ảnh</a:t>
            </a:r>
            <a:r>
              <a:rPr lang="en-US" sz="1600" b="1" dirty="0" smtClean="0">
                <a:solidFill>
                  <a:schemeClr val="accent6">
                    <a:lumMod val="75000"/>
                  </a:schemeClr>
                </a:solidFill>
              </a:rPr>
              <a:t> </a:t>
            </a:r>
            <a:r>
              <a:rPr lang="en-US" sz="1600" b="1" dirty="0" err="1" smtClean="0">
                <a:solidFill>
                  <a:schemeClr val="accent6">
                    <a:lumMod val="75000"/>
                  </a:schemeClr>
                </a:solidFill>
              </a:rPr>
              <a:t>và</a:t>
            </a:r>
            <a:r>
              <a:rPr lang="en-US" sz="1600" b="1" dirty="0" smtClean="0">
                <a:solidFill>
                  <a:schemeClr val="accent6">
                    <a:lumMod val="75000"/>
                  </a:schemeClr>
                </a:solidFill>
              </a:rPr>
              <a:t> </a:t>
            </a:r>
            <a:r>
              <a:rPr lang="en-US" sz="1600" b="1" dirty="0" err="1" smtClean="0">
                <a:solidFill>
                  <a:schemeClr val="accent6">
                    <a:lumMod val="75000"/>
                  </a:schemeClr>
                </a:solidFill>
              </a:rPr>
              <a:t>đoán</a:t>
            </a:r>
            <a:r>
              <a:rPr lang="en-US" sz="1600" b="1" dirty="0" smtClean="0">
                <a:solidFill>
                  <a:schemeClr val="accent6">
                    <a:lumMod val="75000"/>
                  </a:schemeClr>
                </a:solidFill>
              </a:rPr>
              <a:t> </a:t>
            </a:r>
            <a:r>
              <a:rPr lang="en-US" sz="1600" b="1" dirty="0" err="1" smtClean="0">
                <a:solidFill>
                  <a:schemeClr val="accent6">
                    <a:lumMod val="75000"/>
                  </a:schemeClr>
                </a:solidFill>
              </a:rPr>
              <a:t>xem</a:t>
            </a:r>
            <a:r>
              <a:rPr lang="en-US" sz="1600" b="1" dirty="0" smtClean="0">
                <a:solidFill>
                  <a:schemeClr val="accent6">
                    <a:lumMod val="75000"/>
                  </a:schemeClr>
                </a:solidFill>
              </a:rPr>
              <a:t> </a:t>
            </a:r>
            <a:r>
              <a:rPr lang="en-US" sz="1600" b="1" dirty="0" err="1" smtClean="0">
                <a:solidFill>
                  <a:schemeClr val="accent6">
                    <a:lumMod val="75000"/>
                  </a:schemeClr>
                </a:solidFill>
              </a:rPr>
              <a:t>hình</a:t>
            </a:r>
            <a:r>
              <a:rPr lang="en-US" sz="1600" b="1" dirty="0" smtClean="0">
                <a:solidFill>
                  <a:schemeClr val="accent6">
                    <a:lumMod val="75000"/>
                  </a:schemeClr>
                </a:solidFill>
              </a:rPr>
              <a:t> </a:t>
            </a:r>
            <a:r>
              <a:rPr lang="en-US" sz="1600" b="1" dirty="0" err="1" smtClean="0">
                <a:solidFill>
                  <a:schemeClr val="accent6">
                    <a:lumMod val="75000"/>
                  </a:schemeClr>
                </a:solidFill>
              </a:rPr>
              <a:t>ảnh</a:t>
            </a:r>
            <a:r>
              <a:rPr lang="en-US" sz="1600" b="1" dirty="0" smtClean="0">
                <a:solidFill>
                  <a:schemeClr val="accent6">
                    <a:lumMod val="75000"/>
                  </a:schemeClr>
                </a:solidFill>
              </a:rPr>
              <a:t> </a:t>
            </a:r>
            <a:r>
              <a:rPr lang="en-US" sz="1600" b="1" dirty="0" err="1" smtClean="0">
                <a:solidFill>
                  <a:schemeClr val="accent6">
                    <a:lumMod val="75000"/>
                  </a:schemeClr>
                </a:solidFill>
              </a:rPr>
              <a:t>nào</a:t>
            </a:r>
            <a:r>
              <a:rPr lang="en-US" sz="1600" b="1" dirty="0" smtClean="0">
                <a:solidFill>
                  <a:schemeClr val="accent6">
                    <a:lumMod val="75000"/>
                  </a:schemeClr>
                </a:solidFill>
              </a:rPr>
              <a:t> </a:t>
            </a:r>
            <a:r>
              <a:rPr lang="en-US" sz="1600" b="1" dirty="0" err="1" smtClean="0">
                <a:solidFill>
                  <a:schemeClr val="accent6">
                    <a:lumMod val="75000"/>
                  </a:schemeClr>
                </a:solidFill>
              </a:rPr>
              <a:t>đúng</a:t>
            </a:r>
            <a:r>
              <a:rPr lang="en-US" sz="1600" b="1" dirty="0" smtClean="0">
                <a:solidFill>
                  <a:schemeClr val="accent6">
                    <a:lumMod val="75000"/>
                  </a:schemeClr>
                </a:solidFill>
              </a:rPr>
              <a:t>, </a:t>
            </a:r>
            <a:r>
              <a:rPr lang="en-US" sz="1600" b="1" dirty="0" err="1" smtClean="0">
                <a:solidFill>
                  <a:schemeClr val="accent6">
                    <a:lumMod val="75000"/>
                  </a:schemeClr>
                </a:solidFill>
              </a:rPr>
              <a:t>hình</a:t>
            </a:r>
            <a:r>
              <a:rPr lang="en-US" sz="1600" b="1" dirty="0" smtClean="0">
                <a:solidFill>
                  <a:schemeClr val="accent6">
                    <a:lumMod val="75000"/>
                  </a:schemeClr>
                </a:solidFill>
              </a:rPr>
              <a:t> </a:t>
            </a:r>
            <a:r>
              <a:rPr lang="en-US" sz="1600" b="1" dirty="0" err="1" smtClean="0">
                <a:solidFill>
                  <a:schemeClr val="accent6">
                    <a:lumMod val="75000"/>
                  </a:schemeClr>
                </a:solidFill>
              </a:rPr>
              <a:t>ảnh</a:t>
            </a:r>
            <a:r>
              <a:rPr lang="en-US" sz="1600" b="1" dirty="0" smtClean="0">
                <a:solidFill>
                  <a:schemeClr val="accent6">
                    <a:lumMod val="75000"/>
                  </a:schemeClr>
                </a:solidFill>
              </a:rPr>
              <a:t> </a:t>
            </a:r>
            <a:r>
              <a:rPr lang="en-US" sz="1600" b="1" dirty="0" err="1" smtClean="0">
                <a:solidFill>
                  <a:schemeClr val="accent6">
                    <a:lumMod val="75000"/>
                  </a:schemeClr>
                </a:solidFill>
              </a:rPr>
              <a:t>nào</a:t>
            </a:r>
            <a:r>
              <a:rPr lang="en-US" sz="1600" b="1" dirty="0" smtClean="0">
                <a:solidFill>
                  <a:schemeClr val="accent6">
                    <a:lumMod val="75000"/>
                  </a:schemeClr>
                </a:solidFill>
              </a:rPr>
              <a:t> </a:t>
            </a:r>
            <a:r>
              <a:rPr lang="en-US" sz="1600" b="1" dirty="0" err="1" smtClean="0">
                <a:solidFill>
                  <a:schemeClr val="accent6">
                    <a:lumMod val="75000"/>
                  </a:schemeClr>
                </a:solidFill>
              </a:rPr>
              <a:t>không</a:t>
            </a:r>
            <a:r>
              <a:rPr lang="en-US" sz="1600" b="1" dirty="0" smtClean="0">
                <a:solidFill>
                  <a:schemeClr val="accent6">
                    <a:lumMod val="75000"/>
                  </a:schemeClr>
                </a:solidFill>
              </a:rPr>
              <a:t> </a:t>
            </a:r>
            <a:r>
              <a:rPr lang="en-US" sz="1600" b="1" dirty="0" err="1" smtClean="0">
                <a:solidFill>
                  <a:schemeClr val="accent6">
                    <a:lumMod val="75000"/>
                  </a:schemeClr>
                </a:solidFill>
              </a:rPr>
              <a:t>đúng</a:t>
            </a:r>
            <a:r>
              <a:rPr lang="en-US" sz="1600" b="1" dirty="0" smtClean="0">
                <a:solidFill>
                  <a:schemeClr val="accent6">
                    <a:lumMod val="75000"/>
                  </a:schemeClr>
                </a:solidFill>
              </a:rPr>
              <a:t> </a:t>
            </a:r>
            <a:r>
              <a:rPr lang="en-US" sz="1600" b="1" dirty="0" err="1" smtClean="0">
                <a:solidFill>
                  <a:schemeClr val="accent6">
                    <a:lumMod val="75000"/>
                  </a:schemeClr>
                </a:solidFill>
              </a:rPr>
              <a:t>nhé</a:t>
            </a:r>
            <a:r>
              <a:rPr lang="en-US" sz="1600" b="1" dirty="0" smtClean="0">
                <a:solidFill>
                  <a:schemeClr val="accent6">
                    <a:lumMod val="75000"/>
                  </a:schemeClr>
                </a:solidFill>
              </a:rPr>
              <a:t>!</a:t>
            </a:r>
          </a:p>
          <a:p>
            <a:pPr marL="285750" indent="-285750">
              <a:buFontTx/>
              <a:buChar char="-"/>
            </a:pPr>
            <a:r>
              <a:rPr lang="en-US" sz="1600" b="1" dirty="0" err="1" smtClean="0">
                <a:solidFill>
                  <a:schemeClr val="accent6">
                    <a:lumMod val="75000"/>
                  </a:schemeClr>
                </a:solidFill>
              </a:rPr>
              <a:t>Mỗi</a:t>
            </a:r>
            <a:r>
              <a:rPr lang="en-US" sz="1600" b="1" dirty="0" smtClean="0">
                <a:solidFill>
                  <a:schemeClr val="accent6">
                    <a:lumMod val="75000"/>
                  </a:schemeClr>
                </a:solidFill>
              </a:rPr>
              <a:t> </a:t>
            </a:r>
            <a:r>
              <a:rPr lang="en-US" sz="1600" b="1" dirty="0" err="1" smtClean="0">
                <a:solidFill>
                  <a:schemeClr val="accent6">
                    <a:lumMod val="75000"/>
                  </a:schemeClr>
                </a:solidFill>
              </a:rPr>
              <a:t>câu</a:t>
            </a:r>
            <a:r>
              <a:rPr lang="en-US" sz="1600" b="1" dirty="0" smtClean="0">
                <a:solidFill>
                  <a:schemeClr val="accent6">
                    <a:lumMod val="75000"/>
                  </a:schemeClr>
                </a:solidFill>
              </a:rPr>
              <a:t> </a:t>
            </a:r>
            <a:r>
              <a:rPr lang="en-US" sz="1600" b="1" dirty="0" err="1" smtClean="0">
                <a:solidFill>
                  <a:schemeClr val="accent6">
                    <a:lumMod val="75000"/>
                  </a:schemeClr>
                </a:solidFill>
              </a:rPr>
              <a:t>trả</a:t>
            </a:r>
            <a:r>
              <a:rPr lang="en-US" sz="1600" b="1" dirty="0" smtClean="0">
                <a:solidFill>
                  <a:schemeClr val="accent6">
                    <a:lumMod val="75000"/>
                  </a:schemeClr>
                </a:solidFill>
              </a:rPr>
              <a:t> </a:t>
            </a:r>
            <a:r>
              <a:rPr lang="en-US" sz="1600" b="1" dirty="0" err="1" smtClean="0">
                <a:solidFill>
                  <a:schemeClr val="accent6">
                    <a:lumMod val="75000"/>
                  </a:schemeClr>
                </a:solidFill>
              </a:rPr>
              <a:t>lời</a:t>
            </a:r>
            <a:r>
              <a:rPr lang="en-US" sz="1600" b="1" dirty="0" smtClean="0">
                <a:solidFill>
                  <a:schemeClr val="accent6">
                    <a:lumMod val="75000"/>
                  </a:schemeClr>
                </a:solidFill>
              </a:rPr>
              <a:t> </a:t>
            </a:r>
            <a:r>
              <a:rPr lang="en-US" sz="1600" b="1" dirty="0" err="1" smtClean="0">
                <a:solidFill>
                  <a:schemeClr val="accent6">
                    <a:lumMod val="75000"/>
                  </a:schemeClr>
                </a:solidFill>
              </a:rPr>
              <a:t>đúng</a:t>
            </a:r>
            <a:r>
              <a:rPr lang="en-US" sz="1600" b="1" dirty="0" smtClean="0">
                <a:solidFill>
                  <a:schemeClr val="accent6">
                    <a:lumMod val="75000"/>
                  </a:schemeClr>
                </a:solidFill>
              </a:rPr>
              <a:t> </a:t>
            </a:r>
            <a:r>
              <a:rPr lang="en-US" sz="1600" b="1" dirty="0" err="1" smtClean="0">
                <a:solidFill>
                  <a:schemeClr val="accent6">
                    <a:lumMod val="75000"/>
                  </a:schemeClr>
                </a:solidFill>
              </a:rPr>
              <a:t>các</a:t>
            </a:r>
            <a:r>
              <a:rPr lang="en-US" sz="1600" b="1" dirty="0" smtClean="0">
                <a:solidFill>
                  <a:schemeClr val="accent6">
                    <a:lumMod val="75000"/>
                  </a:schemeClr>
                </a:solidFill>
              </a:rPr>
              <a:t> con </a:t>
            </a:r>
            <a:r>
              <a:rPr lang="en-US" sz="1600" b="1" dirty="0" err="1" smtClean="0">
                <a:solidFill>
                  <a:schemeClr val="accent6">
                    <a:lumMod val="75000"/>
                  </a:schemeClr>
                </a:solidFill>
              </a:rPr>
              <a:t>sẽ</a:t>
            </a:r>
            <a:r>
              <a:rPr lang="en-US" sz="1600" b="1" dirty="0" smtClean="0">
                <a:solidFill>
                  <a:schemeClr val="accent6">
                    <a:lumMod val="75000"/>
                  </a:schemeClr>
                </a:solidFill>
              </a:rPr>
              <a:t> </a:t>
            </a:r>
            <a:r>
              <a:rPr lang="en-US" sz="1600" b="1" dirty="0" err="1" smtClean="0">
                <a:solidFill>
                  <a:schemeClr val="accent6">
                    <a:lumMod val="75000"/>
                  </a:schemeClr>
                </a:solidFill>
              </a:rPr>
              <a:t>nhận</a:t>
            </a:r>
            <a:r>
              <a:rPr lang="en-US" sz="1600" b="1" dirty="0" smtClean="0">
                <a:solidFill>
                  <a:schemeClr val="accent6">
                    <a:lumMod val="75000"/>
                  </a:schemeClr>
                </a:solidFill>
              </a:rPr>
              <a:t> </a:t>
            </a:r>
            <a:r>
              <a:rPr lang="en-US" sz="1600" b="1" dirty="0" err="1" smtClean="0">
                <a:solidFill>
                  <a:schemeClr val="accent6">
                    <a:lumMod val="75000"/>
                  </a:schemeClr>
                </a:solidFill>
              </a:rPr>
              <a:t>được</a:t>
            </a:r>
            <a:r>
              <a:rPr lang="en-US" sz="1600" b="1" dirty="0" smtClean="0">
                <a:solidFill>
                  <a:schemeClr val="accent6">
                    <a:lumMod val="75000"/>
                  </a:schemeClr>
                </a:solidFill>
              </a:rPr>
              <a:t> 1 </a:t>
            </a:r>
            <a:r>
              <a:rPr lang="en-US" sz="1600" b="1" dirty="0" err="1" smtClean="0">
                <a:solidFill>
                  <a:schemeClr val="accent6">
                    <a:lumMod val="75000"/>
                  </a:schemeClr>
                </a:solidFill>
              </a:rPr>
              <a:t>mặt</a:t>
            </a:r>
            <a:r>
              <a:rPr lang="en-US" sz="1600" b="1" dirty="0" smtClean="0">
                <a:solidFill>
                  <a:schemeClr val="accent6">
                    <a:lumMod val="75000"/>
                  </a:schemeClr>
                </a:solidFill>
              </a:rPr>
              <a:t> </a:t>
            </a:r>
            <a:r>
              <a:rPr lang="en-US" sz="1600" b="1" dirty="0" err="1" smtClean="0">
                <a:solidFill>
                  <a:schemeClr val="accent6">
                    <a:lumMod val="75000"/>
                  </a:schemeClr>
                </a:solidFill>
              </a:rPr>
              <a:t>cười</a:t>
            </a:r>
            <a:endParaRPr lang="en-US" sz="1600" b="1" dirty="0" smtClean="0">
              <a:solidFill>
                <a:schemeClr val="accent6">
                  <a:lumMod val="75000"/>
                </a:schemeClr>
              </a:solidFill>
            </a:endParaRPr>
          </a:p>
          <a:p>
            <a:pPr marL="285750" indent="-285750">
              <a:buFontTx/>
              <a:buChar char="-"/>
            </a:pPr>
            <a:r>
              <a:rPr lang="en-US" sz="1600" b="1" dirty="0" err="1" smtClean="0">
                <a:solidFill>
                  <a:schemeClr val="accent6">
                    <a:lumMod val="75000"/>
                  </a:schemeClr>
                </a:solidFill>
              </a:rPr>
              <a:t>Cuối</a:t>
            </a:r>
            <a:r>
              <a:rPr lang="en-US" sz="1600" b="1" dirty="0" smtClean="0">
                <a:solidFill>
                  <a:schemeClr val="accent6">
                    <a:lumMod val="75000"/>
                  </a:schemeClr>
                </a:solidFill>
              </a:rPr>
              <a:t> </a:t>
            </a:r>
            <a:r>
              <a:rPr lang="en-US" sz="1600" b="1" dirty="0" err="1" smtClean="0">
                <a:solidFill>
                  <a:schemeClr val="accent6">
                    <a:lumMod val="75000"/>
                  </a:schemeClr>
                </a:solidFill>
              </a:rPr>
              <a:t>trò</a:t>
            </a:r>
            <a:r>
              <a:rPr lang="en-US" sz="1600" b="1" dirty="0" smtClean="0">
                <a:solidFill>
                  <a:schemeClr val="accent6">
                    <a:lumMod val="75000"/>
                  </a:schemeClr>
                </a:solidFill>
              </a:rPr>
              <a:t> </a:t>
            </a:r>
            <a:r>
              <a:rPr lang="en-US" sz="1600" b="1" dirty="0" err="1" smtClean="0">
                <a:solidFill>
                  <a:schemeClr val="accent6">
                    <a:lumMod val="75000"/>
                  </a:schemeClr>
                </a:solidFill>
              </a:rPr>
              <a:t>chơi</a:t>
            </a:r>
            <a:r>
              <a:rPr lang="en-US" sz="1600" b="1" dirty="0" smtClean="0">
                <a:solidFill>
                  <a:schemeClr val="accent6">
                    <a:lumMod val="75000"/>
                  </a:schemeClr>
                </a:solidFill>
              </a:rPr>
              <a:t> </a:t>
            </a:r>
            <a:r>
              <a:rPr lang="en-US" sz="1600" b="1" dirty="0" err="1" smtClean="0">
                <a:solidFill>
                  <a:schemeClr val="accent6">
                    <a:lumMod val="75000"/>
                  </a:schemeClr>
                </a:solidFill>
              </a:rPr>
              <a:t>bạn</a:t>
            </a:r>
            <a:r>
              <a:rPr lang="en-US" sz="1600" b="1" dirty="0" smtClean="0">
                <a:solidFill>
                  <a:schemeClr val="accent6">
                    <a:lumMod val="75000"/>
                  </a:schemeClr>
                </a:solidFill>
              </a:rPr>
              <a:t> </a:t>
            </a:r>
            <a:r>
              <a:rPr lang="en-US" sz="1600" b="1" dirty="0" err="1" smtClean="0">
                <a:solidFill>
                  <a:schemeClr val="accent6">
                    <a:lumMod val="75000"/>
                  </a:schemeClr>
                </a:solidFill>
              </a:rPr>
              <a:t>nào</a:t>
            </a:r>
            <a:r>
              <a:rPr lang="en-US" sz="1600" b="1" dirty="0" smtClean="0">
                <a:solidFill>
                  <a:schemeClr val="accent6">
                    <a:lumMod val="75000"/>
                  </a:schemeClr>
                </a:solidFill>
              </a:rPr>
              <a:t> </a:t>
            </a:r>
            <a:r>
              <a:rPr lang="en-US" sz="1600" b="1" dirty="0" err="1" smtClean="0">
                <a:solidFill>
                  <a:schemeClr val="accent6">
                    <a:lumMod val="75000"/>
                  </a:schemeClr>
                </a:solidFill>
              </a:rPr>
              <a:t>dành</a:t>
            </a:r>
            <a:r>
              <a:rPr lang="en-US" sz="1600" b="1" dirty="0" smtClean="0">
                <a:solidFill>
                  <a:schemeClr val="accent6">
                    <a:lumMod val="75000"/>
                  </a:schemeClr>
                </a:solidFill>
              </a:rPr>
              <a:t> </a:t>
            </a:r>
            <a:r>
              <a:rPr lang="en-US" sz="1600" b="1" dirty="0" err="1" smtClean="0">
                <a:solidFill>
                  <a:schemeClr val="accent6">
                    <a:lumMod val="75000"/>
                  </a:schemeClr>
                </a:solidFill>
              </a:rPr>
              <a:t>được</a:t>
            </a:r>
            <a:r>
              <a:rPr lang="en-US" sz="1600" b="1" dirty="0" smtClean="0">
                <a:solidFill>
                  <a:schemeClr val="accent6">
                    <a:lumMod val="75000"/>
                  </a:schemeClr>
                </a:solidFill>
              </a:rPr>
              <a:t> </a:t>
            </a:r>
            <a:r>
              <a:rPr lang="en-US" sz="1600" b="1" dirty="0" err="1" smtClean="0">
                <a:solidFill>
                  <a:schemeClr val="accent6">
                    <a:lumMod val="75000"/>
                  </a:schemeClr>
                </a:solidFill>
              </a:rPr>
              <a:t>nhiều</a:t>
            </a:r>
            <a:r>
              <a:rPr lang="en-US" sz="1600" b="1" dirty="0" smtClean="0">
                <a:solidFill>
                  <a:schemeClr val="accent6">
                    <a:lumMod val="75000"/>
                  </a:schemeClr>
                </a:solidFill>
              </a:rPr>
              <a:t> </a:t>
            </a:r>
            <a:r>
              <a:rPr lang="en-US" sz="1600" b="1" dirty="0" err="1" smtClean="0">
                <a:solidFill>
                  <a:schemeClr val="accent6">
                    <a:lumMod val="75000"/>
                  </a:schemeClr>
                </a:solidFill>
              </a:rPr>
              <a:t>mặt</a:t>
            </a:r>
            <a:r>
              <a:rPr lang="en-US" sz="1600" b="1" dirty="0" smtClean="0">
                <a:solidFill>
                  <a:schemeClr val="accent6">
                    <a:lumMod val="75000"/>
                  </a:schemeClr>
                </a:solidFill>
              </a:rPr>
              <a:t> </a:t>
            </a:r>
            <a:r>
              <a:rPr lang="en-US" sz="1600" b="1" dirty="0" err="1" smtClean="0">
                <a:solidFill>
                  <a:schemeClr val="accent6">
                    <a:lumMod val="75000"/>
                  </a:schemeClr>
                </a:solidFill>
              </a:rPr>
              <a:t>cười</a:t>
            </a:r>
            <a:r>
              <a:rPr lang="en-US" sz="1600" b="1" dirty="0" smtClean="0">
                <a:solidFill>
                  <a:schemeClr val="accent6">
                    <a:lumMod val="75000"/>
                  </a:schemeClr>
                </a:solidFill>
              </a:rPr>
              <a:t> </a:t>
            </a:r>
            <a:r>
              <a:rPr lang="en-US" sz="1600" b="1" dirty="0" err="1" smtClean="0">
                <a:solidFill>
                  <a:schemeClr val="accent6">
                    <a:lumMod val="75000"/>
                  </a:schemeClr>
                </a:solidFill>
              </a:rPr>
              <a:t>sẽ</a:t>
            </a:r>
            <a:r>
              <a:rPr lang="en-US" sz="1600" b="1" dirty="0" smtClean="0">
                <a:solidFill>
                  <a:schemeClr val="accent6">
                    <a:lumMod val="75000"/>
                  </a:schemeClr>
                </a:solidFill>
              </a:rPr>
              <a:t> </a:t>
            </a:r>
            <a:r>
              <a:rPr lang="en-US" sz="1600" b="1" dirty="0" err="1" smtClean="0">
                <a:solidFill>
                  <a:schemeClr val="accent6">
                    <a:lumMod val="75000"/>
                  </a:schemeClr>
                </a:solidFill>
              </a:rPr>
              <a:t>là</a:t>
            </a:r>
            <a:r>
              <a:rPr lang="en-US" sz="1600" b="1" dirty="0" smtClean="0">
                <a:solidFill>
                  <a:schemeClr val="accent6">
                    <a:lumMod val="75000"/>
                  </a:schemeClr>
                </a:solidFill>
              </a:rPr>
              <a:t> </a:t>
            </a:r>
            <a:r>
              <a:rPr lang="en-US" sz="1600" b="1" dirty="0" err="1" smtClean="0">
                <a:solidFill>
                  <a:schemeClr val="accent6">
                    <a:lumMod val="75000"/>
                  </a:schemeClr>
                </a:solidFill>
              </a:rPr>
              <a:t>người</a:t>
            </a:r>
            <a:r>
              <a:rPr lang="en-US" sz="1600" b="1" dirty="0" smtClean="0">
                <a:solidFill>
                  <a:schemeClr val="accent6">
                    <a:lumMod val="75000"/>
                  </a:schemeClr>
                </a:solidFill>
              </a:rPr>
              <a:t> </a:t>
            </a:r>
            <a:r>
              <a:rPr lang="en-US" sz="1600" b="1" dirty="0" err="1" smtClean="0">
                <a:solidFill>
                  <a:schemeClr val="accent6">
                    <a:lumMod val="75000"/>
                  </a:schemeClr>
                </a:solidFill>
              </a:rPr>
              <a:t>chiến</a:t>
            </a:r>
            <a:r>
              <a:rPr lang="en-US" sz="1600" b="1" dirty="0" smtClean="0">
                <a:solidFill>
                  <a:schemeClr val="accent6">
                    <a:lumMod val="75000"/>
                  </a:schemeClr>
                </a:solidFill>
              </a:rPr>
              <a:t> </a:t>
            </a:r>
            <a:r>
              <a:rPr lang="en-US" sz="1600" b="1" dirty="0" err="1" smtClean="0">
                <a:solidFill>
                  <a:schemeClr val="accent6">
                    <a:lumMod val="75000"/>
                  </a:schemeClr>
                </a:solidFill>
              </a:rPr>
              <a:t>thắng</a:t>
            </a:r>
            <a:r>
              <a:rPr lang="en-US" dirty="0" smtClean="0">
                <a:solidFill>
                  <a:schemeClr val="accent6">
                    <a:lumMod val="75000"/>
                  </a:schemeClr>
                </a:solidFill>
              </a:rPr>
              <a:t>!</a:t>
            </a:r>
            <a:endParaRPr lang="en-US" dirty="0">
              <a:solidFill>
                <a:schemeClr val="accent6">
                  <a:lumMod val="75000"/>
                </a:schemeClr>
              </a:solidFill>
            </a:endParaRPr>
          </a:p>
        </p:txBody>
      </p:sp>
    </p:spTree>
    <p:custDataLst>
      <p:tags r:id="rId1"/>
    </p:custDataLst>
    <p:extLst>
      <p:ext uri="{BB962C8B-B14F-4D97-AF65-F5344CB8AC3E}">
        <p14:creationId xmlns:p14="http://schemas.microsoft.com/office/powerpoint/2010/main" val="1332248153"/>
      </p:ext>
    </p:extLst>
  </p:cSld>
  <p:clrMapOvr>
    <a:masterClrMapping/>
  </p:clrMapOvr>
  <mc:AlternateContent xmlns:mc="http://schemas.openxmlformats.org/markup-compatibility/2006" xmlns:p14="http://schemas.microsoft.com/office/powerpoint/2010/main">
    <mc:Choice Requires="p14">
      <p:transition spd="slow" p14:dur="2000" advTm="28487"/>
    </mc:Choice>
    <mc:Fallback xmlns="">
      <p:transition spd="slow" advTm="28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extLst mod="1">
    <p:ext uri="{E180D4A7-C9FB-4DFB-919C-405C955672EB}">
      <p14:showEvtLst xmlns:p14="http://schemas.microsoft.com/office/powerpoint/2010/main">
        <p14:playEvt time="0" objId="5"/>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 y="-203202"/>
            <a:ext cx="12192000" cy="9966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8291" y="384046"/>
            <a:ext cx="5349541" cy="369332"/>
          </a:xfrm>
          <a:prstGeom prst="rect">
            <a:avLst/>
          </a:prstGeom>
          <a:noFill/>
        </p:spPr>
        <p:txBody>
          <a:bodyPr wrap="none" rtlCol="0">
            <a:spAutoFit/>
          </a:bodyPr>
          <a:lstStyle/>
          <a:p>
            <a:r>
              <a:rPr lang="en-US" sz="1800" b="1" dirty="0" err="1" smtClean="0">
                <a:solidFill>
                  <a:srgbClr val="FF0000"/>
                </a:solidFill>
              </a:rPr>
              <a:t>Loại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nào</a:t>
            </a:r>
            <a:r>
              <a:rPr lang="en-US" sz="1800" b="1" dirty="0" smtClean="0">
                <a:solidFill>
                  <a:srgbClr val="FF0000"/>
                </a:solidFill>
              </a:rPr>
              <a:t> </a:t>
            </a:r>
            <a:r>
              <a:rPr lang="en-US" sz="1800" b="1" dirty="0" err="1" smtClean="0">
                <a:solidFill>
                  <a:srgbClr val="FF0000"/>
                </a:solidFill>
              </a:rPr>
              <a:t>có</a:t>
            </a:r>
            <a:r>
              <a:rPr lang="en-US" sz="1800" b="1" dirty="0" smtClean="0">
                <a:solidFill>
                  <a:srgbClr val="FF0000"/>
                </a:solidFill>
              </a:rPr>
              <a:t> </a:t>
            </a:r>
            <a:r>
              <a:rPr lang="en-US" sz="1800" b="1" dirty="0" err="1" smtClean="0">
                <a:solidFill>
                  <a:srgbClr val="FF0000"/>
                </a:solidFill>
              </a:rPr>
              <a:t>thể</a:t>
            </a:r>
            <a:r>
              <a:rPr lang="en-US" sz="1800" b="1" dirty="0" smtClean="0">
                <a:solidFill>
                  <a:srgbClr val="FF0000"/>
                </a:solidFill>
              </a:rPr>
              <a:t> </a:t>
            </a:r>
            <a:r>
              <a:rPr lang="en-US" sz="1800" b="1" dirty="0" err="1" smtClean="0">
                <a:solidFill>
                  <a:srgbClr val="FF0000"/>
                </a:solidFill>
              </a:rPr>
              <a:t>cho</a:t>
            </a:r>
            <a:r>
              <a:rPr lang="en-US" sz="1800" b="1" dirty="0" smtClean="0">
                <a:solidFill>
                  <a:srgbClr val="FF0000"/>
                </a:solidFill>
              </a:rPr>
              <a:t> </a:t>
            </a:r>
            <a:r>
              <a:rPr lang="en-US" sz="1800" b="1" dirty="0" err="1" smtClean="0">
                <a:solidFill>
                  <a:srgbClr val="FF0000"/>
                </a:solidFill>
              </a:rPr>
              <a:t>vào</a:t>
            </a:r>
            <a:r>
              <a:rPr lang="en-US" sz="1800" b="1" dirty="0" smtClean="0">
                <a:solidFill>
                  <a:srgbClr val="FF0000"/>
                </a:solidFill>
              </a:rPr>
              <a:t> </a:t>
            </a:r>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hữu</a:t>
            </a:r>
            <a:r>
              <a:rPr lang="en-US" sz="1800" b="1" dirty="0" smtClean="0">
                <a:solidFill>
                  <a:srgbClr val="FF0000"/>
                </a:solidFill>
              </a:rPr>
              <a:t> </a:t>
            </a:r>
            <a:r>
              <a:rPr lang="en-US" sz="1800" b="1" dirty="0" err="1" smtClean="0">
                <a:solidFill>
                  <a:srgbClr val="FF0000"/>
                </a:solidFill>
              </a:rPr>
              <a:t>cơ</a:t>
            </a:r>
            <a:r>
              <a:rPr lang="en-US" sz="1800" b="1" dirty="0" smtClean="0">
                <a:solidFill>
                  <a:srgbClr val="FF0000"/>
                </a:solidFill>
              </a:rPr>
              <a:t>?</a:t>
            </a:r>
            <a:endParaRPr lang="en-US" sz="1800" b="1" dirty="0">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294" y="1144970"/>
            <a:ext cx="2259735" cy="18770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982" y="1094039"/>
            <a:ext cx="2328335" cy="20921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6906" y="4336746"/>
            <a:ext cx="2153277" cy="1692921"/>
          </a:xfrm>
          <a:prstGeom prst="rect">
            <a:avLst/>
          </a:prstGeom>
        </p:spPr>
      </p:pic>
      <p:sp>
        <p:nvSpPr>
          <p:cNvPr id="11" name="TextBox 10"/>
          <p:cNvSpPr txBox="1"/>
          <p:nvPr/>
        </p:nvSpPr>
        <p:spPr>
          <a:xfrm>
            <a:off x="2398511" y="2962327"/>
            <a:ext cx="1553630" cy="307777"/>
          </a:xfrm>
          <a:prstGeom prst="rect">
            <a:avLst/>
          </a:prstGeom>
          <a:noFill/>
        </p:spPr>
        <p:txBody>
          <a:bodyPr wrap="none" rtlCol="0">
            <a:spAutoFit/>
          </a:bodyPr>
          <a:lstStyle/>
          <a:p>
            <a:r>
              <a:rPr lang="en-US" b="1" dirty="0" smtClean="0">
                <a:solidFill>
                  <a:schemeClr val="accent6">
                    <a:lumMod val="75000"/>
                  </a:schemeClr>
                </a:solidFill>
              </a:rPr>
              <a:t>1. </a:t>
            </a:r>
            <a:r>
              <a:rPr lang="en-US" b="1" dirty="0" err="1" smtClean="0">
                <a:solidFill>
                  <a:schemeClr val="accent6">
                    <a:lumMod val="75000"/>
                  </a:schemeClr>
                </a:solidFill>
              </a:rPr>
              <a:t>Thùng</a:t>
            </a:r>
            <a:r>
              <a:rPr lang="en-US" b="1" dirty="0" smtClean="0">
                <a:solidFill>
                  <a:schemeClr val="accent6">
                    <a:lumMod val="75000"/>
                  </a:schemeClr>
                </a:solidFill>
              </a:rPr>
              <a:t> </a:t>
            </a:r>
            <a:r>
              <a:rPr lang="en-US" b="1" dirty="0" err="1" smtClean="0">
                <a:solidFill>
                  <a:schemeClr val="accent6">
                    <a:lumMod val="75000"/>
                  </a:schemeClr>
                </a:solidFill>
              </a:rPr>
              <a:t>cacton</a:t>
            </a:r>
            <a:endParaRPr lang="en-US" b="1" dirty="0">
              <a:solidFill>
                <a:schemeClr val="accent6">
                  <a:lumMod val="75000"/>
                </a:schemeClr>
              </a:solidFill>
            </a:endParaRPr>
          </a:p>
        </p:txBody>
      </p:sp>
      <p:sp>
        <p:nvSpPr>
          <p:cNvPr id="13" name="TextBox 12"/>
          <p:cNvSpPr txBox="1"/>
          <p:nvPr/>
        </p:nvSpPr>
        <p:spPr>
          <a:xfrm>
            <a:off x="6279930" y="3020548"/>
            <a:ext cx="1535998" cy="307777"/>
          </a:xfrm>
          <a:prstGeom prst="rect">
            <a:avLst/>
          </a:prstGeom>
          <a:noFill/>
        </p:spPr>
        <p:txBody>
          <a:bodyPr wrap="none" rtlCol="0">
            <a:spAutoFit/>
          </a:bodyPr>
          <a:lstStyle/>
          <a:p>
            <a:r>
              <a:rPr lang="en-US" b="1" dirty="0" smtClean="0">
                <a:solidFill>
                  <a:schemeClr val="accent6">
                    <a:lumMod val="75000"/>
                  </a:schemeClr>
                </a:solidFill>
              </a:rPr>
              <a:t>2. </a:t>
            </a:r>
            <a:r>
              <a:rPr lang="en-US" b="1" dirty="0" err="1" smtClean="0">
                <a:solidFill>
                  <a:schemeClr val="accent6">
                    <a:lumMod val="75000"/>
                  </a:schemeClr>
                </a:solidFill>
              </a:rPr>
              <a:t>Thức</a:t>
            </a:r>
            <a:r>
              <a:rPr lang="en-US" b="1" dirty="0" smtClean="0">
                <a:solidFill>
                  <a:schemeClr val="accent6">
                    <a:lumMod val="75000"/>
                  </a:schemeClr>
                </a:solidFill>
              </a:rPr>
              <a:t> </a:t>
            </a:r>
            <a:r>
              <a:rPr lang="en-US" b="1" dirty="0" err="1" smtClean="0">
                <a:solidFill>
                  <a:schemeClr val="accent6">
                    <a:lumMod val="75000"/>
                  </a:schemeClr>
                </a:solidFill>
              </a:rPr>
              <a:t>ăn</a:t>
            </a:r>
            <a:r>
              <a:rPr lang="en-US" b="1" dirty="0" smtClean="0">
                <a:solidFill>
                  <a:schemeClr val="accent6">
                    <a:lumMod val="75000"/>
                  </a:schemeClr>
                </a:solidFill>
              </a:rPr>
              <a:t> </a:t>
            </a:r>
            <a:r>
              <a:rPr lang="en-US" b="1" dirty="0" err="1" smtClean="0">
                <a:solidFill>
                  <a:schemeClr val="accent6">
                    <a:lumMod val="75000"/>
                  </a:schemeClr>
                </a:solidFill>
              </a:rPr>
              <a:t>thừa</a:t>
            </a:r>
            <a:endParaRPr lang="en-US" b="1" dirty="0">
              <a:solidFill>
                <a:schemeClr val="accent6">
                  <a:lumMod val="75000"/>
                </a:schemeClr>
              </a:solidFill>
            </a:endParaRPr>
          </a:p>
        </p:txBody>
      </p:sp>
      <p:sp>
        <p:nvSpPr>
          <p:cNvPr id="15" name="TextBox 14"/>
          <p:cNvSpPr txBox="1"/>
          <p:nvPr/>
        </p:nvSpPr>
        <p:spPr>
          <a:xfrm>
            <a:off x="7400259" y="5797580"/>
            <a:ext cx="1872116" cy="307777"/>
          </a:xfrm>
          <a:prstGeom prst="rect">
            <a:avLst/>
          </a:prstGeom>
          <a:noFill/>
        </p:spPr>
        <p:txBody>
          <a:bodyPr wrap="none" rtlCol="0">
            <a:spAutoFit/>
          </a:bodyPr>
          <a:lstStyle/>
          <a:p>
            <a:r>
              <a:rPr lang="en-US" b="1" dirty="0" smtClean="0">
                <a:solidFill>
                  <a:schemeClr val="accent6">
                    <a:lumMod val="75000"/>
                  </a:schemeClr>
                </a:solidFill>
              </a:rPr>
              <a:t>5. </a:t>
            </a:r>
            <a:r>
              <a:rPr lang="en-US" b="1" dirty="0" err="1" smtClean="0">
                <a:solidFill>
                  <a:schemeClr val="accent6">
                    <a:lumMod val="75000"/>
                  </a:schemeClr>
                </a:solidFill>
              </a:rPr>
              <a:t>Lá</a:t>
            </a:r>
            <a:r>
              <a:rPr lang="en-US" b="1" dirty="0" smtClean="0">
                <a:solidFill>
                  <a:schemeClr val="accent6">
                    <a:lumMod val="75000"/>
                  </a:schemeClr>
                </a:solidFill>
              </a:rPr>
              <a:t> </a:t>
            </a:r>
            <a:r>
              <a:rPr lang="en-US" b="1" dirty="0" err="1" smtClean="0">
                <a:solidFill>
                  <a:schemeClr val="accent6">
                    <a:lumMod val="75000"/>
                  </a:schemeClr>
                </a:solidFill>
              </a:rPr>
              <a:t>cây</a:t>
            </a:r>
            <a:r>
              <a:rPr lang="en-US" b="1" dirty="0" smtClean="0">
                <a:solidFill>
                  <a:schemeClr val="accent6">
                    <a:lumMod val="75000"/>
                  </a:schemeClr>
                </a:solidFill>
              </a:rPr>
              <a:t>, </a:t>
            </a:r>
            <a:r>
              <a:rPr lang="en-US" b="1" dirty="0" err="1" smtClean="0">
                <a:solidFill>
                  <a:schemeClr val="accent6">
                    <a:lumMod val="75000"/>
                  </a:schemeClr>
                </a:solidFill>
              </a:rPr>
              <a:t>cỏ</a:t>
            </a:r>
            <a:r>
              <a:rPr lang="en-US" b="1" dirty="0" smtClean="0">
                <a:solidFill>
                  <a:schemeClr val="accent6">
                    <a:lumMod val="75000"/>
                  </a:schemeClr>
                </a:solidFill>
              </a:rPr>
              <a:t>, </a:t>
            </a:r>
            <a:r>
              <a:rPr lang="en-US" b="1" dirty="0" err="1" smtClean="0">
                <a:solidFill>
                  <a:schemeClr val="accent6">
                    <a:lumMod val="75000"/>
                  </a:schemeClr>
                </a:solidFill>
              </a:rPr>
              <a:t>rơm</a:t>
            </a:r>
            <a:r>
              <a:rPr lang="en-US" b="1" dirty="0" smtClean="0">
                <a:solidFill>
                  <a:schemeClr val="accent6">
                    <a:lumMod val="75000"/>
                  </a:schemeClr>
                </a:solidFill>
              </a:rPr>
              <a:t>…</a:t>
            </a:r>
            <a:endParaRPr lang="en-US" b="1" dirty="0">
              <a:solidFill>
                <a:schemeClr val="accent6">
                  <a:lumMod val="75000"/>
                </a:schemeClr>
              </a:solidFill>
            </a:endParaRPr>
          </a:p>
        </p:txBody>
      </p:sp>
      <p:sp>
        <p:nvSpPr>
          <p:cNvPr id="12" name="Rectangle 11"/>
          <p:cNvSpPr/>
          <p:nvPr/>
        </p:nvSpPr>
        <p:spPr>
          <a:xfrm>
            <a:off x="3061575" y="3381198"/>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26413" y="3364849"/>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67734" y="6173432"/>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78606" y="6191300"/>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26413" y="3307454"/>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1" name="TextBox 20"/>
          <p:cNvSpPr txBox="1"/>
          <p:nvPr/>
        </p:nvSpPr>
        <p:spPr>
          <a:xfrm>
            <a:off x="8184015" y="6172229"/>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239" y="3941953"/>
            <a:ext cx="2984281" cy="1937844"/>
          </a:xfrm>
          <a:prstGeom prst="rect">
            <a:avLst/>
          </a:prstGeom>
        </p:spPr>
      </p:pic>
      <p:sp>
        <p:nvSpPr>
          <p:cNvPr id="29" name="TextBox 28"/>
          <p:cNvSpPr txBox="1"/>
          <p:nvPr/>
        </p:nvSpPr>
        <p:spPr>
          <a:xfrm>
            <a:off x="3749163" y="5715321"/>
            <a:ext cx="2249334" cy="369332"/>
          </a:xfrm>
          <a:prstGeom prst="rect">
            <a:avLst/>
          </a:prstGeom>
          <a:noFill/>
        </p:spPr>
        <p:txBody>
          <a:bodyPr wrap="none" rtlCol="0">
            <a:spAutoFit/>
          </a:bodyPr>
          <a:lstStyle/>
          <a:p>
            <a:r>
              <a:rPr lang="en-US" sz="1800" b="1" dirty="0" smtClean="0">
                <a:solidFill>
                  <a:schemeClr val="accent6">
                    <a:lumMod val="75000"/>
                  </a:schemeClr>
                </a:solidFill>
              </a:rPr>
              <a:t> </a:t>
            </a:r>
            <a:r>
              <a:rPr lang="en-US" b="1" dirty="0" smtClean="0">
                <a:solidFill>
                  <a:schemeClr val="accent6">
                    <a:lumMod val="75000"/>
                  </a:schemeClr>
                </a:solidFill>
              </a:rPr>
              <a:t>4.</a:t>
            </a:r>
            <a:r>
              <a:rPr lang="en-US" sz="1800" b="1" dirty="0" smtClean="0">
                <a:solidFill>
                  <a:schemeClr val="accent6">
                    <a:lumMod val="75000"/>
                  </a:schemeClr>
                </a:solidFill>
              </a:rPr>
              <a:t> </a:t>
            </a:r>
            <a:r>
              <a:rPr lang="en-US" b="1" dirty="0" err="1" smtClean="0">
                <a:solidFill>
                  <a:schemeClr val="accent6">
                    <a:lumMod val="75000"/>
                  </a:schemeClr>
                </a:solidFill>
              </a:rPr>
              <a:t>Xương</a:t>
            </a:r>
            <a:r>
              <a:rPr lang="en-US" b="1" dirty="0" smtClean="0">
                <a:solidFill>
                  <a:schemeClr val="accent6">
                    <a:lumMod val="75000"/>
                  </a:schemeClr>
                </a:solidFill>
              </a:rPr>
              <a:t>, </a:t>
            </a:r>
            <a:r>
              <a:rPr lang="en-US" b="1" dirty="0" err="1" smtClean="0">
                <a:solidFill>
                  <a:schemeClr val="accent6">
                    <a:lumMod val="75000"/>
                  </a:schemeClr>
                </a:solidFill>
              </a:rPr>
              <a:t>xác</a:t>
            </a:r>
            <a:r>
              <a:rPr lang="en-US" b="1" dirty="0" smtClean="0">
                <a:solidFill>
                  <a:schemeClr val="accent6">
                    <a:lumMod val="75000"/>
                  </a:schemeClr>
                </a:solidFill>
              </a:rPr>
              <a:t> </a:t>
            </a:r>
            <a:r>
              <a:rPr lang="en-US" b="1" dirty="0" err="1" smtClean="0">
                <a:solidFill>
                  <a:schemeClr val="accent6">
                    <a:lumMod val="75000"/>
                  </a:schemeClr>
                </a:solidFill>
              </a:rPr>
              <a:t>động</a:t>
            </a:r>
            <a:r>
              <a:rPr lang="en-US" b="1" dirty="0" smtClean="0">
                <a:solidFill>
                  <a:schemeClr val="accent6">
                    <a:lumMod val="75000"/>
                  </a:schemeClr>
                </a:solidFill>
              </a:rPr>
              <a:t> </a:t>
            </a:r>
            <a:r>
              <a:rPr lang="en-US" b="1" dirty="0" err="1" smtClean="0">
                <a:solidFill>
                  <a:schemeClr val="accent6">
                    <a:lumMod val="75000"/>
                  </a:schemeClr>
                </a:solidFill>
              </a:rPr>
              <a:t>vật</a:t>
            </a:r>
            <a:endParaRPr lang="en-US" b="1" dirty="0">
              <a:solidFill>
                <a:schemeClr val="accent6">
                  <a:lumMod val="75000"/>
                </a:schemeClr>
              </a:solidFill>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1992" y="4412539"/>
            <a:ext cx="1142693" cy="1511871"/>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241" y="3525402"/>
            <a:ext cx="1765518" cy="1932777"/>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34975">
            <a:off x="485585" y="4749040"/>
            <a:ext cx="1428693" cy="1271694"/>
          </a:xfrm>
          <a:prstGeom prst="rect">
            <a:avLst/>
          </a:prstGeom>
        </p:spPr>
      </p:pic>
      <p:sp>
        <p:nvSpPr>
          <p:cNvPr id="38" name="TextBox 37"/>
          <p:cNvSpPr txBox="1"/>
          <p:nvPr/>
        </p:nvSpPr>
        <p:spPr>
          <a:xfrm>
            <a:off x="339309" y="5746099"/>
            <a:ext cx="2478564" cy="307777"/>
          </a:xfrm>
          <a:prstGeom prst="rect">
            <a:avLst/>
          </a:prstGeom>
          <a:noFill/>
        </p:spPr>
        <p:txBody>
          <a:bodyPr wrap="none" rtlCol="0">
            <a:spAutoFit/>
          </a:bodyPr>
          <a:lstStyle/>
          <a:p>
            <a:r>
              <a:rPr lang="en-US" b="1" dirty="0" smtClean="0">
                <a:solidFill>
                  <a:schemeClr val="accent6">
                    <a:lumMod val="75000"/>
                  </a:schemeClr>
                </a:solidFill>
              </a:rPr>
              <a:t>3. Rau, </a:t>
            </a:r>
            <a:r>
              <a:rPr lang="en-US" b="1" dirty="0" err="1" smtClean="0">
                <a:solidFill>
                  <a:schemeClr val="accent6">
                    <a:lumMod val="75000"/>
                  </a:schemeClr>
                </a:solidFill>
              </a:rPr>
              <a:t>củ</a:t>
            </a:r>
            <a:r>
              <a:rPr lang="en-US" b="1" dirty="0" smtClean="0">
                <a:solidFill>
                  <a:schemeClr val="accent6">
                    <a:lumMod val="75000"/>
                  </a:schemeClr>
                </a:solidFill>
              </a:rPr>
              <a:t>, </a:t>
            </a:r>
            <a:r>
              <a:rPr lang="en-US" b="1" dirty="0" err="1" smtClean="0">
                <a:solidFill>
                  <a:schemeClr val="accent6">
                    <a:lumMod val="75000"/>
                  </a:schemeClr>
                </a:solidFill>
              </a:rPr>
              <a:t>quả</a:t>
            </a:r>
            <a:r>
              <a:rPr lang="en-US" b="1" dirty="0" smtClean="0">
                <a:solidFill>
                  <a:schemeClr val="accent6">
                    <a:lumMod val="75000"/>
                  </a:schemeClr>
                </a:solidFill>
              </a:rPr>
              <a:t> </a:t>
            </a:r>
            <a:r>
              <a:rPr lang="en-US" b="1" dirty="0" err="1" smtClean="0">
                <a:solidFill>
                  <a:schemeClr val="accent6">
                    <a:lumMod val="75000"/>
                  </a:schemeClr>
                </a:solidFill>
              </a:rPr>
              <a:t>thừa</a:t>
            </a:r>
            <a:r>
              <a:rPr lang="en-US" b="1" dirty="0" smtClean="0">
                <a:solidFill>
                  <a:schemeClr val="accent6">
                    <a:lumMod val="75000"/>
                  </a:schemeClr>
                </a:solidFill>
              </a:rPr>
              <a:t>, </a:t>
            </a:r>
            <a:r>
              <a:rPr lang="en-US" b="1" dirty="0" err="1" smtClean="0">
                <a:solidFill>
                  <a:schemeClr val="accent6">
                    <a:lumMod val="75000"/>
                  </a:schemeClr>
                </a:solidFill>
              </a:rPr>
              <a:t>hỏng</a:t>
            </a:r>
            <a:r>
              <a:rPr lang="en-US" b="1" dirty="0" smtClean="0">
                <a:solidFill>
                  <a:schemeClr val="accent6">
                    <a:lumMod val="75000"/>
                  </a:schemeClr>
                </a:solidFill>
              </a:rPr>
              <a:t> </a:t>
            </a:r>
            <a:endParaRPr lang="en-US" b="1" dirty="0">
              <a:solidFill>
                <a:schemeClr val="accent6">
                  <a:lumMod val="75000"/>
                </a:schemeClr>
              </a:solidFill>
            </a:endParaRPr>
          </a:p>
        </p:txBody>
      </p:sp>
      <p:sp>
        <p:nvSpPr>
          <p:cNvPr id="39" name="Rectangle 38"/>
          <p:cNvSpPr/>
          <p:nvPr/>
        </p:nvSpPr>
        <p:spPr>
          <a:xfrm>
            <a:off x="1314963" y="6167731"/>
            <a:ext cx="375495"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745523" y="6141056"/>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41" name="TextBox 40"/>
          <p:cNvSpPr txBox="1"/>
          <p:nvPr/>
        </p:nvSpPr>
        <p:spPr>
          <a:xfrm>
            <a:off x="1314963" y="6141057"/>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2283" y="4299465"/>
            <a:ext cx="1733047" cy="1438060"/>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28345" y="1365620"/>
            <a:ext cx="1463827" cy="2520698"/>
          </a:xfrm>
          <a:prstGeom prst="rect">
            <a:avLst/>
          </a:prstGeom>
        </p:spPr>
      </p:pic>
    </p:spTree>
    <p:custDataLst>
      <p:tags r:id="rId1"/>
    </p:custDataLst>
    <p:extLst>
      <p:ext uri="{BB962C8B-B14F-4D97-AF65-F5344CB8AC3E}">
        <p14:creationId xmlns:p14="http://schemas.microsoft.com/office/powerpoint/2010/main" val="3847341448"/>
      </p:ext>
    </p:extLst>
  </p:cSld>
  <p:clrMapOvr>
    <a:masterClrMapping/>
  </p:clrMapOvr>
  <mc:AlternateContent xmlns:mc="http://schemas.openxmlformats.org/markup-compatibility/2006" xmlns:p14="http://schemas.microsoft.com/office/powerpoint/2010/main">
    <mc:Choice Requires="p14">
      <p:transition spd="slow" p14:dur="2000" advTm="45437"/>
    </mc:Choice>
    <mc:Fallback xmlns="">
      <p:transition spd="slow" advTm="45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80">
                                          <p:stCondLst>
                                            <p:cond delay="0"/>
                                          </p:stCondLst>
                                        </p:cTn>
                                        <p:tgtEl>
                                          <p:spTgt spid="22"/>
                                        </p:tgtEl>
                                      </p:cBhvr>
                                    </p:animEffect>
                                    <p:anim calcmode="lin" valueType="num">
                                      <p:cBhvr>
                                        <p:cTn id="6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1" dur="26">
                                          <p:stCondLst>
                                            <p:cond delay="650"/>
                                          </p:stCondLst>
                                        </p:cTn>
                                        <p:tgtEl>
                                          <p:spTgt spid="22"/>
                                        </p:tgtEl>
                                      </p:cBhvr>
                                      <p:to x="100000" y="60000"/>
                                    </p:animScale>
                                    <p:animScale>
                                      <p:cBhvr>
                                        <p:cTn id="72" dur="166" decel="50000">
                                          <p:stCondLst>
                                            <p:cond delay="676"/>
                                          </p:stCondLst>
                                        </p:cTn>
                                        <p:tgtEl>
                                          <p:spTgt spid="22"/>
                                        </p:tgtEl>
                                      </p:cBhvr>
                                      <p:to x="100000" y="100000"/>
                                    </p:animScale>
                                    <p:animScale>
                                      <p:cBhvr>
                                        <p:cTn id="73" dur="26">
                                          <p:stCondLst>
                                            <p:cond delay="1312"/>
                                          </p:stCondLst>
                                        </p:cTn>
                                        <p:tgtEl>
                                          <p:spTgt spid="22"/>
                                        </p:tgtEl>
                                      </p:cBhvr>
                                      <p:to x="100000" y="80000"/>
                                    </p:animScale>
                                    <p:animScale>
                                      <p:cBhvr>
                                        <p:cTn id="74" dur="166" decel="50000">
                                          <p:stCondLst>
                                            <p:cond delay="1338"/>
                                          </p:stCondLst>
                                        </p:cTn>
                                        <p:tgtEl>
                                          <p:spTgt spid="22"/>
                                        </p:tgtEl>
                                      </p:cBhvr>
                                      <p:to x="100000" y="100000"/>
                                    </p:animScale>
                                    <p:animScale>
                                      <p:cBhvr>
                                        <p:cTn id="75" dur="26">
                                          <p:stCondLst>
                                            <p:cond delay="1642"/>
                                          </p:stCondLst>
                                        </p:cTn>
                                        <p:tgtEl>
                                          <p:spTgt spid="22"/>
                                        </p:tgtEl>
                                      </p:cBhvr>
                                      <p:to x="100000" y="90000"/>
                                    </p:animScale>
                                    <p:animScale>
                                      <p:cBhvr>
                                        <p:cTn id="76" dur="166" decel="50000">
                                          <p:stCondLst>
                                            <p:cond delay="1668"/>
                                          </p:stCondLst>
                                        </p:cTn>
                                        <p:tgtEl>
                                          <p:spTgt spid="22"/>
                                        </p:tgtEl>
                                      </p:cBhvr>
                                      <p:to x="100000" y="100000"/>
                                    </p:animScale>
                                    <p:animScale>
                                      <p:cBhvr>
                                        <p:cTn id="77" dur="26">
                                          <p:stCondLst>
                                            <p:cond delay="1808"/>
                                          </p:stCondLst>
                                        </p:cTn>
                                        <p:tgtEl>
                                          <p:spTgt spid="22"/>
                                        </p:tgtEl>
                                      </p:cBhvr>
                                      <p:to x="100000" y="95000"/>
                                    </p:animScale>
                                    <p:animScale>
                                      <p:cBhvr>
                                        <p:cTn id="7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2" grpId="0" animBg="1"/>
      <p:bldP spid="17" grpId="0" animBg="1"/>
      <p:bldP spid="18" grpId="0" animBg="1"/>
      <p:bldP spid="19" grpId="0" animBg="1"/>
      <p:bldP spid="16" grpId="0"/>
      <p:bldP spid="21" grpId="0"/>
      <p:bldP spid="29" grpId="0"/>
      <p:bldP spid="38" grpId="0"/>
      <p:bldP spid="39" grpId="0" animBg="1"/>
      <p:bldP spid="40" grpId="0"/>
      <p:bldP spid="41" grpId="0"/>
    </p:bldLst>
  </p:timing>
  <p:extLst mod="1">
    <p:ext uri="{E180D4A7-C9FB-4DFB-919C-405C955672EB}">
      <p14:showEvtLst xmlns:p14="http://schemas.microsoft.com/office/powerpoint/2010/main">
        <p14:playEvt time="1" objId="14"/>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97813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89647" y="229562"/>
            <a:ext cx="4105611" cy="369332"/>
          </a:xfrm>
          <a:prstGeom prst="rect">
            <a:avLst/>
          </a:prstGeom>
          <a:noFill/>
        </p:spPr>
        <p:txBody>
          <a:bodyPr wrap="none" rtlCol="0">
            <a:spAutoFit/>
          </a:bodyPr>
          <a:lstStyle/>
          <a:p>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vô</a:t>
            </a:r>
            <a:r>
              <a:rPr lang="en-US" sz="1800" b="1" dirty="0" smtClean="0">
                <a:solidFill>
                  <a:srgbClr val="FF0000"/>
                </a:solidFill>
              </a:rPr>
              <a:t> </a:t>
            </a:r>
            <a:r>
              <a:rPr lang="en-US" sz="1800" b="1" dirty="0" err="1" smtClean="0">
                <a:solidFill>
                  <a:srgbClr val="FF0000"/>
                </a:solidFill>
              </a:rPr>
              <a:t>cơ</a:t>
            </a:r>
            <a:r>
              <a:rPr lang="en-US" sz="1800" b="1" dirty="0" smtClean="0">
                <a:solidFill>
                  <a:srgbClr val="FF0000"/>
                </a:solidFill>
              </a:rPr>
              <a:t> </a:t>
            </a:r>
            <a:r>
              <a:rPr lang="en-US" sz="1800" b="1" dirty="0" err="1" smtClean="0">
                <a:solidFill>
                  <a:srgbClr val="FF0000"/>
                </a:solidFill>
              </a:rPr>
              <a:t>chứa</a:t>
            </a:r>
            <a:r>
              <a:rPr lang="en-US" sz="1800" b="1" dirty="0" smtClean="0">
                <a:solidFill>
                  <a:srgbClr val="FF0000"/>
                </a:solidFill>
              </a:rPr>
              <a:t> </a:t>
            </a:r>
            <a:r>
              <a:rPr lang="en-US" sz="1800" b="1" dirty="0" err="1" smtClean="0">
                <a:solidFill>
                  <a:srgbClr val="FF0000"/>
                </a:solidFill>
              </a:rPr>
              <a:t>loại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nào</a:t>
            </a:r>
            <a:r>
              <a:rPr lang="en-US" sz="1800" b="1" dirty="0" smtClean="0">
                <a:solidFill>
                  <a:srgbClr val="FF0000"/>
                </a:solidFill>
              </a:rPr>
              <a:t>?</a:t>
            </a:r>
            <a:endParaRPr lang="en-US" sz="1800"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202" y="1245020"/>
            <a:ext cx="979072" cy="12953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168" y="469888"/>
            <a:ext cx="1455911" cy="15938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4975">
            <a:off x="3843891" y="1464413"/>
            <a:ext cx="1405960" cy="1251458"/>
          </a:xfrm>
          <a:prstGeom prst="rect">
            <a:avLst/>
          </a:prstGeom>
        </p:spPr>
      </p:pic>
      <p:sp>
        <p:nvSpPr>
          <p:cNvPr id="10" name="TextBox 9"/>
          <p:cNvSpPr txBox="1"/>
          <p:nvPr/>
        </p:nvSpPr>
        <p:spPr>
          <a:xfrm>
            <a:off x="3790131" y="2533617"/>
            <a:ext cx="2478564" cy="307777"/>
          </a:xfrm>
          <a:prstGeom prst="rect">
            <a:avLst/>
          </a:prstGeom>
          <a:noFill/>
        </p:spPr>
        <p:txBody>
          <a:bodyPr wrap="none" rtlCol="0">
            <a:spAutoFit/>
          </a:bodyPr>
          <a:lstStyle/>
          <a:p>
            <a:r>
              <a:rPr lang="en-US" b="1" dirty="0">
                <a:solidFill>
                  <a:schemeClr val="accent6">
                    <a:lumMod val="75000"/>
                  </a:schemeClr>
                </a:solidFill>
              </a:rPr>
              <a:t>2</a:t>
            </a:r>
            <a:r>
              <a:rPr lang="en-US" b="1" dirty="0" smtClean="0">
                <a:solidFill>
                  <a:schemeClr val="accent6">
                    <a:lumMod val="75000"/>
                  </a:schemeClr>
                </a:solidFill>
              </a:rPr>
              <a:t>. Rau, </a:t>
            </a:r>
            <a:r>
              <a:rPr lang="en-US" b="1" dirty="0" err="1" smtClean="0">
                <a:solidFill>
                  <a:schemeClr val="accent6">
                    <a:lumMod val="75000"/>
                  </a:schemeClr>
                </a:solidFill>
              </a:rPr>
              <a:t>củ</a:t>
            </a:r>
            <a:r>
              <a:rPr lang="en-US" b="1" dirty="0" smtClean="0">
                <a:solidFill>
                  <a:schemeClr val="accent6">
                    <a:lumMod val="75000"/>
                  </a:schemeClr>
                </a:solidFill>
              </a:rPr>
              <a:t>, </a:t>
            </a:r>
            <a:r>
              <a:rPr lang="en-US" b="1" dirty="0" err="1" smtClean="0">
                <a:solidFill>
                  <a:schemeClr val="accent6">
                    <a:lumMod val="75000"/>
                  </a:schemeClr>
                </a:solidFill>
              </a:rPr>
              <a:t>quả</a:t>
            </a:r>
            <a:r>
              <a:rPr lang="en-US" b="1" dirty="0" smtClean="0">
                <a:solidFill>
                  <a:schemeClr val="accent6">
                    <a:lumMod val="75000"/>
                  </a:schemeClr>
                </a:solidFill>
              </a:rPr>
              <a:t> </a:t>
            </a:r>
            <a:r>
              <a:rPr lang="en-US" b="1" dirty="0" err="1" smtClean="0">
                <a:solidFill>
                  <a:schemeClr val="accent6">
                    <a:lumMod val="75000"/>
                  </a:schemeClr>
                </a:solidFill>
              </a:rPr>
              <a:t>thừa</a:t>
            </a:r>
            <a:r>
              <a:rPr lang="en-US" b="1" dirty="0" smtClean="0">
                <a:solidFill>
                  <a:schemeClr val="accent6">
                    <a:lumMod val="75000"/>
                  </a:schemeClr>
                </a:solidFill>
              </a:rPr>
              <a:t>, </a:t>
            </a:r>
            <a:r>
              <a:rPr lang="en-US" b="1" dirty="0" err="1" smtClean="0">
                <a:solidFill>
                  <a:schemeClr val="accent6">
                    <a:lumMod val="75000"/>
                  </a:schemeClr>
                </a:solidFill>
              </a:rPr>
              <a:t>hỏng</a:t>
            </a:r>
            <a:r>
              <a:rPr lang="en-US" b="1" dirty="0" smtClean="0">
                <a:solidFill>
                  <a:schemeClr val="accent6">
                    <a:lumMod val="75000"/>
                  </a:schemeClr>
                </a:solidFill>
              </a:rPr>
              <a:t> </a:t>
            </a:r>
            <a:endParaRPr lang="en-US" b="1" dirty="0">
              <a:solidFill>
                <a:schemeClr val="accent6">
                  <a:lumMod val="75000"/>
                </a:schemeClr>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14" y="918252"/>
            <a:ext cx="1223172" cy="1397911"/>
          </a:xfrm>
          <a:prstGeom prst="rect">
            <a:avLst/>
          </a:prstGeom>
        </p:spPr>
      </p:pic>
      <p:sp>
        <p:nvSpPr>
          <p:cNvPr id="13" name="Rectangle 12"/>
          <p:cNvSpPr/>
          <p:nvPr/>
        </p:nvSpPr>
        <p:spPr>
          <a:xfrm>
            <a:off x="4798319" y="3180020"/>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11237" y="3162305"/>
            <a:ext cx="413411" cy="35022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222" y="3762369"/>
            <a:ext cx="4070860" cy="1361429"/>
          </a:xfrm>
          <a:prstGeom prst="rect">
            <a:avLst/>
          </a:prstGeom>
        </p:spPr>
      </p:pic>
      <p:sp>
        <p:nvSpPr>
          <p:cNvPr id="16" name="TextBox 15"/>
          <p:cNvSpPr txBox="1"/>
          <p:nvPr/>
        </p:nvSpPr>
        <p:spPr>
          <a:xfrm>
            <a:off x="741114" y="5224588"/>
            <a:ext cx="3031076" cy="523220"/>
          </a:xfrm>
          <a:prstGeom prst="rect">
            <a:avLst/>
          </a:prstGeom>
          <a:noFill/>
        </p:spPr>
        <p:txBody>
          <a:bodyPr wrap="square" rtlCol="0">
            <a:spAutoFit/>
          </a:bodyPr>
          <a:lstStyle/>
          <a:p>
            <a:pPr algn="ctr"/>
            <a:r>
              <a:rPr lang="en-US" b="1" dirty="0" smtClean="0">
                <a:solidFill>
                  <a:schemeClr val="accent6">
                    <a:lumMod val="75000"/>
                  </a:schemeClr>
                </a:solidFill>
              </a:rPr>
              <a:t> 4. </a:t>
            </a:r>
            <a:r>
              <a:rPr lang="en-US" b="1" dirty="0" err="1" smtClean="0">
                <a:solidFill>
                  <a:schemeClr val="accent6">
                    <a:lumMod val="75000"/>
                  </a:schemeClr>
                </a:solidFill>
              </a:rPr>
              <a:t>Đồ</a:t>
            </a:r>
            <a:r>
              <a:rPr lang="en-US" b="1" dirty="0" smtClean="0">
                <a:solidFill>
                  <a:schemeClr val="accent6">
                    <a:lumMod val="75000"/>
                  </a:schemeClr>
                </a:solidFill>
              </a:rPr>
              <a:t> </a:t>
            </a:r>
            <a:r>
              <a:rPr lang="en-US" b="1" dirty="0" err="1" smtClean="0">
                <a:solidFill>
                  <a:schemeClr val="accent6">
                    <a:lumMod val="75000"/>
                  </a:schemeClr>
                </a:solidFill>
              </a:rPr>
              <a:t>gốm</a:t>
            </a:r>
            <a:r>
              <a:rPr lang="en-US" b="1" dirty="0" smtClean="0">
                <a:solidFill>
                  <a:schemeClr val="accent6">
                    <a:lumMod val="75000"/>
                  </a:schemeClr>
                </a:solidFill>
              </a:rPr>
              <a:t>, </a:t>
            </a:r>
            <a:r>
              <a:rPr lang="en-US" b="1" dirty="0" err="1" smtClean="0">
                <a:solidFill>
                  <a:schemeClr val="accent6">
                    <a:lumMod val="75000"/>
                  </a:schemeClr>
                </a:solidFill>
              </a:rPr>
              <a:t>sứ</a:t>
            </a:r>
            <a:r>
              <a:rPr lang="en-US" b="1" dirty="0" smtClean="0">
                <a:solidFill>
                  <a:schemeClr val="accent6">
                    <a:lumMod val="75000"/>
                  </a:schemeClr>
                </a:solidFill>
              </a:rPr>
              <a:t>, </a:t>
            </a:r>
            <a:r>
              <a:rPr lang="en-US" b="1" dirty="0" err="1" smtClean="0">
                <a:solidFill>
                  <a:schemeClr val="accent6">
                    <a:lumMod val="75000"/>
                  </a:schemeClr>
                </a:solidFill>
              </a:rPr>
              <a:t>thủy</a:t>
            </a:r>
            <a:r>
              <a:rPr lang="en-US" b="1" dirty="0" smtClean="0">
                <a:solidFill>
                  <a:schemeClr val="accent6">
                    <a:lumMod val="75000"/>
                  </a:schemeClr>
                </a:solidFill>
              </a:rPr>
              <a:t> </a:t>
            </a:r>
            <a:r>
              <a:rPr lang="en-US" b="1" dirty="0" err="1" smtClean="0">
                <a:solidFill>
                  <a:schemeClr val="accent6">
                    <a:lumMod val="75000"/>
                  </a:schemeClr>
                </a:solidFill>
              </a:rPr>
              <a:t>tinh</a:t>
            </a:r>
            <a:r>
              <a:rPr lang="en-US" b="1" dirty="0" smtClean="0">
                <a:solidFill>
                  <a:schemeClr val="accent6">
                    <a:lumMod val="75000"/>
                  </a:schemeClr>
                </a:solidFill>
              </a:rPr>
              <a:t>, </a:t>
            </a:r>
            <a:r>
              <a:rPr lang="en-US" b="1" dirty="0" err="1" smtClean="0">
                <a:solidFill>
                  <a:schemeClr val="accent6">
                    <a:lumMod val="75000"/>
                  </a:schemeClr>
                </a:solidFill>
              </a:rPr>
              <a:t>vỏ</a:t>
            </a:r>
            <a:r>
              <a:rPr lang="en-US" b="1" dirty="0" smtClean="0">
                <a:solidFill>
                  <a:schemeClr val="accent6">
                    <a:lumMod val="75000"/>
                  </a:schemeClr>
                </a:solidFill>
              </a:rPr>
              <a:t> </a:t>
            </a:r>
            <a:r>
              <a:rPr lang="en-US" b="1" dirty="0" err="1" smtClean="0">
                <a:solidFill>
                  <a:schemeClr val="accent6">
                    <a:lumMod val="75000"/>
                  </a:schemeClr>
                </a:solidFill>
              </a:rPr>
              <a:t>sò</a:t>
            </a:r>
            <a:r>
              <a:rPr lang="en-US" b="1" dirty="0" smtClean="0">
                <a:solidFill>
                  <a:schemeClr val="accent6">
                    <a:lumMod val="75000"/>
                  </a:schemeClr>
                </a:solidFill>
              </a:rPr>
              <a:t>, </a:t>
            </a:r>
            <a:r>
              <a:rPr lang="en-US" b="1" dirty="0" err="1" smtClean="0">
                <a:solidFill>
                  <a:schemeClr val="accent6">
                    <a:lumMod val="75000"/>
                  </a:schemeClr>
                </a:solidFill>
              </a:rPr>
              <a:t>vỏ</a:t>
            </a:r>
            <a:r>
              <a:rPr lang="en-US" b="1" dirty="0" smtClean="0">
                <a:solidFill>
                  <a:schemeClr val="accent6">
                    <a:lumMod val="75000"/>
                  </a:schemeClr>
                </a:solidFill>
              </a:rPr>
              <a:t> </a:t>
            </a:r>
            <a:r>
              <a:rPr lang="en-US" b="1" dirty="0" err="1" smtClean="0">
                <a:solidFill>
                  <a:schemeClr val="accent6">
                    <a:lumMod val="75000"/>
                  </a:schemeClr>
                </a:solidFill>
              </a:rPr>
              <a:t>trứng</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0844" y="3791104"/>
            <a:ext cx="4048767" cy="1407302"/>
          </a:xfrm>
          <a:prstGeom prst="rect">
            <a:avLst/>
          </a:prstGeom>
        </p:spPr>
      </p:pic>
      <p:sp>
        <p:nvSpPr>
          <p:cNvPr id="18" name="TextBox 17"/>
          <p:cNvSpPr txBox="1"/>
          <p:nvPr/>
        </p:nvSpPr>
        <p:spPr>
          <a:xfrm>
            <a:off x="6095999" y="5292902"/>
            <a:ext cx="3220953" cy="307777"/>
          </a:xfrm>
          <a:prstGeom prst="rect">
            <a:avLst/>
          </a:prstGeom>
          <a:noFill/>
        </p:spPr>
        <p:txBody>
          <a:bodyPr wrap="square" rtlCol="0">
            <a:spAutoFit/>
          </a:bodyPr>
          <a:lstStyle/>
          <a:p>
            <a:r>
              <a:rPr lang="en-US" b="1" dirty="0" smtClean="0">
                <a:solidFill>
                  <a:schemeClr val="accent6">
                    <a:lumMod val="75000"/>
                  </a:schemeClr>
                </a:solidFill>
              </a:rPr>
              <a:t>5. Ô, </a:t>
            </a:r>
            <a:r>
              <a:rPr lang="en-US" b="1" dirty="0" err="1" smtClean="0">
                <a:solidFill>
                  <a:schemeClr val="accent6">
                    <a:lumMod val="75000"/>
                  </a:schemeClr>
                </a:solidFill>
              </a:rPr>
              <a:t>đồng</a:t>
            </a:r>
            <a:r>
              <a:rPr lang="en-US" b="1" dirty="0" smtClean="0">
                <a:solidFill>
                  <a:schemeClr val="accent6">
                    <a:lumMod val="75000"/>
                  </a:schemeClr>
                </a:solidFill>
              </a:rPr>
              <a:t> </a:t>
            </a:r>
            <a:r>
              <a:rPr lang="en-US" b="1" dirty="0" err="1" smtClean="0">
                <a:solidFill>
                  <a:schemeClr val="accent6">
                    <a:lumMod val="75000"/>
                  </a:schemeClr>
                </a:solidFill>
              </a:rPr>
              <a:t>hồ</a:t>
            </a:r>
            <a:r>
              <a:rPr lang="en-US" b="1" dirty="0" smtClean="0">
                <a:solidFill>
                  <a:schemeClr val="accent6">
                    <a:lumMod val="75000"/>
                  </a:schemeClr>
                </a:solidFill>
              </a:rPr>
              <a:t>, </a:t>
            </a:r>
            <a:r>
              <a:rPr lang="en-US" b="1" dirty="0" err="1" smtClean="0">
                <a:solidFill>
                  <a:schemeClr val="accent6">
                    <a:lumMod val="75000"/>
                  </a:schemeClr>
                </a:solidFill>
              </a:rPr>
              <a:t>băng</a:t>
            </a:r>
            <a:r>
              <a:rPr lang="en-US" b="1" dirty="0" smtClean="0">
                <a:solidFill>
                  <a:schemeClr val="accent6">
                    <a:lumMod val="75000"/>
                  </a:schemeClr>
                </a:solidFill>
              </a:rPr>
              <a:t> video, </a:t>
            </a:r>
            <a:r>
              <a:rPr lang="en-US" b="1" dirty="0" err="1" smtClean="0">
                <a:solidFill>
                  <a:schemeClr val="accent6">
                    <a:lumMod val="75000"/>
                  </a:schemeClr>
                </a:solidFill>
              </a:rPr>
              <a:t>đĩa</a:t>
            </a:r>
            <a:r>
              <a:rPr lang="en-US" b="1" dirty="0" smtClean="0">
                <a:solidFill>
                  <a:schemeClr val="accent6">
                    <a:lumMod val="75000"/>
                  </a:schemeClr>
                </a:solidFill>
              </a:rPr>
              <a:t> CD…</a:t>
            </a:r>
            <a:endParaRPr lang="en-US" b="1" dirty="0">
              <a:solidFill>
                <a:schemeClr val="accent6">
                  <a:lumMod val="75000"/>
                </a:schemeClr>
              </a:solidFill>
            </a:endParaRP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7826" y="1014918"/>
            <a:ext cx="1297014" cy="1297014"/>
          </a:xfrm>
          <a:prstGeom prst="rect">
            <a:avLst/>
          </a:prstGeom>
        </p:spPr>
      </p:pic>
      <p:sp>
        <p:nvSpPr>
          <p:cNvPr id="20" name="TextBox 19"/>
          <p:cNvSpPr txBox="1"/>
          <p:nvPr/>
        </p:nvSpPr>
        <p:spPr>
          <a:xfrm>
            <a:off x="106468" y="2519398"/>
            <a:ext cx="3213551" cy="307777"/>
          </a:xfrm>
          <a:prstGeom prst="rect">
            <a:avLst/>
          </a:prstGeom>
          <a:noFill/>
        </p:spPr>
        <p:txBody>
          <a:bodyPr wrap="square" rtlCol="0">
            <a:spAutoFit/>
          </a:bodyPr>
          <a:lstStyle/>
          <a:p>
            <a:r>
              <a:rPr lang="en-US" b="1" dirty="0" smtClean="0">
                <a:solidFill>
                  <a:schemeClr val="accent6">
                    <a:lumMod val="75000"/>
                  </a:schemeClr>
                </a:solidFill>
              </a:rPr>
              <a:t> 1. </a:t>
            </a:r>
            <a:r>
              <a:rPr lang="en-US" b="1" dirty="0" err="1" smtClean="0">
                <a:solidFill>
                  <a:schemeClr val="accent6">
                    <a:lumMod val="75000"/>
                  </a:schemeClr>
                </a:solidFill>
              </a:rPr>
              <a:t>Vỏ</a:t>
            </a:r>
            <a:r>
              <a:rPr lang="en-US" b="1" dirty="0" smtClean="0">
                <a:solidFill>
                  <a:schemeClr val="accent6">
                    <a:lumMod val="75000"/>
                  </a:schemeClr>
                </a:solidFill>
              </a:rPr>
              <a:t> </a:t>
            </a:r>
            <a:r>
              <a:rPr lang="en-US" b="1" dirty="0" err="1" smtClean="0">
                <a:solidFill>
                  <a:schemeClr val="accent6">
                    <a:lumMod val="75000"/>
                  </a:schemeClr>
                </a:solidFill>
              </a:rPr>
              <a:t>bimbim</a:t>
            </a:r>
            <a:r>
              <a:rPr lang="en-US" b="1" dirty="0" smtClean="0">
                <a:solidFill>
                  <a:schemeClr val="accent6">
                    <a:lumMod val="75000"/>
                  </a:schemeClr>
                </a:solidFill>
              </a:rPr>
              <a:t>, </a:t>
            </a:r>
            <a:r>
              <a:rPr lang="en-US" b="1" dirty="0" err="1" smtClean="0">
                <a:solidFill>
                  <a:schemeClr val="accent6">
                    <a:lumMod val="75000"/>
                  </a:schemeClr>
                </a:solidFill>
              </a:rPr>
              <a:t>túi</a:t>
            </a:r>
            <a:r>
              <a:rPr lang="en-US" b="1" dirty="0" smtClean="0">
                <a:solidFill>
                  <a:schemeClr val="accent6">
                    <a:lumMod val="75000"/>
                  </a:schemeClr>
                </a:solidFill>
              </a:rPr>
              <a:t> </a:t>
            </a:r>
            <a:r>
              <a:rPr lang="en-US" b="1" dirty="0" err="1" smtClean="0">
                <a:solidFill>
                  <a:schemeClr val="accent6">
                    <a:lumMod val="75000"/>
                  </a:schemeClr>
                </a:solidFill>
              </a:rPr>
              <a:t>nilong</a:t>
            </a:r>
            <a:r>
              <a:rPr lang="en-US" b="1" dirty="0" smtClean="0">
                <a:solidFill>
                  <a:schemeClr val="accent6">
                    <a:lumMod val="75000"/>
                  </a:schemeClr>
                </a:solidFill>
              </a:rPr>
              <a:t> </a:t>
            </a:r>
            <a:r>
              <a:rPr lang="en-US" b="1" dirty="0" err="1" smtClean="0">
                <a:solidFill>
                  <a:schemeClr val="accent6">
                    <a:lumMod val="75000"/>
                  </a:schemeClr>
                </a:solidFill>
              </a:rPr>
              <a:t>các</a:t>
            </a:r>
            <a:r>
              <a:rPr lang="en-US" b="1" dirty="0" smtClean="0">
                <a:solidFill>
                  <a:schemeClr val="accent6">
                    <a:lumMod val="75000"/>
                  </a:schemeClr>
                </a:solidFill>
              </a:rPr>
              <a:t> </a:t>
            </a:r>
            <a:r>
              <a:rPr lang="en-US" b="1" dirty="0" err="1" smtClean="0">
                <a:solidFill>
                  <a:schemeClr val="accent6">
                    <a:lumMod val="75000"/>
                  </a:schemeClr>
                </a:solidFill>
              </a:rPr>
              <a:t>loại</a:t>
            </a:r>
            <a:r>
              <a:rPr lang="en-US" b="1" dirty="0" smtClean="0">
                <a:solidFill>
                  <a:schemeClr val="accent6">
                    <a:lumMod val="75000"/>
                  </a:schemeClr>
                </a:solidFill>
              </a:rPr>
              <a:t>…  </a:t>
            </a:r>
            <a:endParaRPr lang="en-US" b="1" dirty="0">
              <a:solidFill>
                <a:schemeClr val="accent6">
                  <a:lumMod val="75000"/>
                </a:schemeClr>
              </a:solidFill>
            </a:endParaRPr>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8723" y="949312"/>
            <a:ext cx="3684732" cy="1440282"/>
          </a:xfrm>
          <a:prstGeom prst="rect">
            <a:avLst/>
          </a:prstGeom>
        </p:spPr>
      </p:pic>
      <p:sp>
        <p:nvSpPr>
          <p:cNvPr id="22" name="TextBox 21"/>
          <p:cNvSpPr txBox="1"/>
          <p:nvPr/>
        </p:nvSpPr>
        <p:spPr>
          <a:xfrm>
            <a:off x="6831870" y="2456737"/>
            <a:ext cx="3529670" cy="523220"/>
          </a:xfrm>
          <a:prstGeom prst="rect">
            <a:avLst/>
          </a:prstGeom>
          <a:noFill/>
        </p:spPr>
        <p:txBody>
          <a:bodyPr wrap="square" rtlCol="0">
            <a:spAutoFit/>
          </a:bodyPr>
          <a:lstStyle/>
          <a:p>
            <a:pPr algn="ctr"/>
            <a:r>
              <a:rPr lang="en-US" b="1" dirty="0" smtClean="0">
                <a:solidFill>
                  <a:schemeClr val="accent6">
                    <a:lumMod val="75000"/>
                  </a:schemeClr>
                </a:solidFill>
              </a:rPr>
              <a:t>3. </a:t>
            </a:r>
            <a:r>
              <a:rPr lang="en-US" b="1" dirty="0" err="1" smtClean="0">
                <a:solidFill>
                  <a:schemeClr val="accent6">
                    <a:lumMod val="75000"/>
                  </a:schemeClr>
                </a:solidFill>
              </a:rPr>
              <a:t>Hộp</a:t>
            </a:r>
            <a:r>
              <a:rPr lang="en-US" b="1" dirty="0" smtClean="0">
                <a:solidFill>
                  <a:schemeClr val="accent6">
                    <a:lumMod val="75000"/>
                  </a:schemeClr>
                </a:solidFill>
              </a:rPr>
              <a:t>, </a:t>
            </a:r>
            <a:r>
              <a:rPr lang="en-US" b="1" dirty="0" err="1" smtClean="0">
                <a:solidFill>
                  <a:schemeClr val="accent6">
                    <a:lumMod val="75000"/>
                  </a:schemeClr>
                </a:solidFill>
              </a:rPr>
              <a:t>vỉ</a:t>
            </a:r>
            <a:r>
              <a:rPr lang="en-US" b="1" dirty="0" smtClean="0">
                <a:solidFill>
                  <a:schemeClr val="accent6">
                    <a:lumMod val="75000"/>
                  </a:schemeClr>
                </a:solidFill>
              </a:rPr>
              <a:t> </a:t>
            </a:r>
            <a:r>
              <a:rPr lang="en-US" b="1" dirty="0" err="1" smtClean="0">
                <a:solidFill>
                  <a:schemeClr val="accent6">
                    <a:lumMod val="75000"/>
                  </a:schemeClr>
                </a:solidFill>
              </a:rPr>
              <a:t>đựng</a:t>
            </a:r>
            <a:r>
              <a:rPr lang="en-US" b="1" dirty="0" smtClean="0">
                <a:solidFill>
                  <a:schemeClr val="accent6">
                    <a:lumMod val="75000"/>
                  </a:schemeClr>
                </a:solidFill>
              </a:rPr>
              <a:t> </a:t>
            </a:r>
            <a:r>
              <a:rPr lang="en-US" b="1" dirty="0" err="1" smtClean="0">
                <a:solidFill>
                  <a:schemeClr val="accent6">
                    <a:lumMod val="75000"/>
                  </a:schemeClr>
                </a:solidFill>
              </a:rPr>
              <a:t>trứng</a:t>
            </a:r>
            <a:r>
              <a:rPr lang="en-US" b="1" dirty="0" smtClean="0">
                <a:solidFill>
                  <a:schemeClr val="accent6">
                    <a:lumMod val="75000"/>
                  </a:schemeClr>
                </a:solidFill>
              </a:rPr>
              <a:t>, </a:t>
            </a:r>
            <a:r>
              <a:rPr lang="en-US" b="1" dirty="0" err="1" smtClean="0">
                <a:solidFill>
                  <a:schemeClr val="accent6">
                    <a:lumMod val="75000"/>
                  </a:schemeClr>
                </a:solidFill>
              </a:rPr>
              <a:t>vỏ</a:t>
            </a:r>
            <a:r>
              <a:rPr lang="en-US" b="1" dirty="0" smtClean="0">
                <a:solidFill>
                  <a:schemeClr val="accent6">
                    <a:lumMod val="75000"/>
                  </a:schemeClr>
                </a:solidFill>
              </a:rPr>
              <a:t> </a:t>
            </a:r>
            <a:r>
              <a:rPr lang="en-US" b="1" dirty="0" err="1" smtClean="0">
                <a:solidFill>
                  <a:schemeClr val="accent6">
                    <a:lumMod val="75000"/>
                  </a:schemeClr>
                </a:solidFill>
              </a:rPr>
              <a:t>hộp</a:t>
            </a:r>
            <a:r>
              <a:rPr lang="en-US" b="1" dirty="0" smtClean="0">
                <a:solidFill>
                  <a:schemeClr val="accent6">
                    <a:lumMod val="75000"/>
                  </a:schemeClr>
                </a:solidFill>
              </a:rPr>
              <a:t> </a:t>
            </a:r>
            <a:r>
              <a:rPr lang="en-US" b="1" dirty="0" err="1" smtClean="0">
                <a:solidFill>
                  <a:schemeClr val="accent6">
                    <a:lumMod val="75000"/>
                  </a:schemeClr>
                </a:solidFill>
              </a:rPr>
              <a:t>cơm</a:t>
            </a:r>
            <a:r>
              <a:rPr lang="en-US" b="1" dirty="0" smtClean="0">
                <a:solidFill>
                  <a:schemeClr val="accent6">
                    <a:lumMod val="75000"/>
                  </a:schemeClr>
                </a:solidFill>
              </a:rPr>
              <a:t>, </a:t>
            </a:r>
            <a:r>
              <a:rPr lang="en-US" b="1" dirty="0" err="1" smtClean="0">
                <a:solidFill>
                  <a:schemeClr val="accent6">
                    <a:lumMod val="75000"/>
                  </a:schemeClr>
                </a:solidFill>
              </a:rPr>
              <a:t>kem</a:t>
            </a:r>
            <a:r>
              <a:rPr lang="en-US" b="1" dirty="0" smtClean="0">
                <a:solidFill>
                  <a:schemeClr val="accent6">
                    <a:lumMod val="75000"/>
                  </a:schemeClr>
                </a:solidFill>
              </a:rPr>
              <a:t>, </a:t>
            </a:r>
            <a:r>
              <a:rPr lang="en-US" b="1" dirty="0" err="1" smtClean="0">
                <a:solidFill>
                  <a:schemeClr val="accent6">
                    <a:lumMod val="75000"/>
                  </a:schemeClr>
                </a:solidFill>
              </a:rPr>
              <a:t>văn</a:t>
            </a:r>
            <a:r>
              <a:rPr lang="en-US" b="1" dirty="0" smtClean="0">
                <a:solidFill>
                  <a:schemeClr val="accent6">
                    <a:lumMod val="75000"/>
                  </a:schemeClr>
                </a:solidFill>
              </a:rPr>
              <a:t> </a:t>
            </a:r>
            <a:r>
              <a:rPr lang="en-US" b="1" dirty="0" err="1" smtClean="0">
                <a:solidFill>
                  <a:schemeClr val="accent6">
                    <a:lumMod val="75000"/>
                  </a:schemeClr>
                </a:solidFill>
              </a:rPr>
              <a:t>phòng</a:t>
            </a:r>
            <a:r>
              <a:rPr lang="en-US" b="1" dirty="0" smtClean="0">
                <a:solidFill>
                  <a:schemeClr val="accent6">
                    <a:lumMod val="75000"/>
                  </a:schemeClr>
                </a:solidFill>
              </a:rPr>
              <a:t> </a:t>
            </a:r>
            <a:r>
              <a:rPr lang="en-US" b="1" dirty="0" err="1" smtClean="0">
                <a:solidFill>
                  <a:schemeClr val="accent6">
                    <a:lumMod val="75000"/>
                  </a:schemeClr>
                </a:solidFill>
              </a:rPr>
              <a:t>phẩm</a:t>
            </a:r>
            <a:r>
              <a:rPr lang="en-US" b="1" dirty="0" smtClean="0">
                <a:solidFill>
                  <a:schemeClr val="accent6">
                    <a:lumMod val="75000"/>
                  </a:schemeClr>
                </a:solidFill>
              </a:rPr>
              <a:t>…</a:t>
            </a:r>
            <a:endParaRPr lang="en-US" b="1" dirty="0">
              <a:solidFill>
                <a:schemeClr val="accent6">
                  <a:lumMod val="75000"/>
                </a:schemeClr>
              </a:solidFill>
            </a:endParaRPr>
          </a:p>
        </p:txBody>
      </p:sp>
      <p:sp>
        <p:nvSpPr>
          <p:cNvPr id="23" name="Rectangle 22"/>
          <p:cNvSpPr/>
          <p:nvPr/>
        </p:nvSpPr>
        <p:spPr>
          <a:xfrm>
            <a:off x="8504854" y="3181820"/>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67844" y="5959387"/>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93750" y="5844987"/>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39343" y="5946348"/>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7" name="TextBox 26"/>
          <p:cNvSpPr txBox="1"/>
          <p:nvPr/>
        </p:nvSpPr>
        <p:spPr>
          <a:xfrm>
            <a:off x="1411237" y="3154281"/>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8" name="TextBox 27"/>
          <p:cNvSpPr txBox="1"/>
          <p:nvPr/>
        </p:nvSpPr>
        <p:spPr>
          <a:xfrm>
            <a:off x="8504854" y="3115441"/>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9" name="TextBox 28"/>
          <p:cNvSpPr txBox="1"/>
          <p:nvPr/>
        </p:nvSpPr>
        <p:spPr>
          <a:xfrm>
            <a:off x="7493116" y="5806186"/>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06051" y="4023907"/>
            <a:ext cx="1825457" cy="1514741"/>
          </a:xfrm>
          <a:prstGeom prst="rect">
            <a:avLst/>
          </a:prstGeom>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3271" y="1399588"/>
            <a:ext cx="1407478" cy="2504137"/>
          </a:xfrm>
          <a:prstGeom prst="rect">
            <a:avLst/>
          </a:prstGeom>
        </p:spPr>
      </p:pic>
    </p:spTree>
    <p:custDataLst>
      <p:tags r:id="rId1"/>
    </p:custDataLst>
    <p:extLst>
      <p:ext uri="{BB962C8B-B14F-4D97-AF65-F5344CB8AC3E}">
        <p14:creationId xmlns:p14="http://schemas.microsoft.com/office/powerpoint/2010/main" val="4275916446"/>
      </p:ext>
    </p:extLst>
  </p:cSld>
  <p:clrMapOvr>
    <a:masterClrMapping/>
  </p:clrMapOvr>
  <mc:AlternateContent xmlns:mc="http://schemas.openxmlformats.org/markup-compatibility/2006" xmlns:p14="http://schemas.microsoft.com/office/powerpoint/2010/main">
    <mc:Choice Requires="p14">
      <p:transition spd="slow" p14:dur="2000" advTm="52359"/>
    </mc:Choice>
    <mc:Fallback xmlns="">
      <p:transition spd="slow" advTm="52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6" grpId="0"/>
      <p:bldP spid="18" grpId="0"/>
      <p:bldP spid="20" grpId="0"/>
      <p:bldP spid="22" grpId="0"/>
      <p:bldP spid="23" grpId="0" animBg="1"/>
      <p:bldP spid="24" grpId="0" animBg="1"/>
      <p:bldP spid="25" grpId="0" animBg="1"/>
      <p:bldP spid="26" grpId="0"/>
      <p:bldP spid="27" grpId="0"/>
      <p:bldP spid="28" grpId="0"/>
      <p:bldP spid="29" grpId="0"/>
    </p:bldLst>
  </p:timing>
  <p:extLst mod="1">
    <p:ext uri="{E180D4A7-C9FB-4DFB-919C-405C955672EB}">
      <p14:showEvtLst xmlns:p14="http://schemas.microsoft.com/office/powerpoint/2010/main">
        <p14:playEvt time="0" objId="12"/>
        <p14:stopEvt time="51939" objId="12"/>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9703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64139" y="394587"/>
            <a:ext cx="6519734" cy="369332"/>
          </a:xfrm>
          <a:prstGeom prst="rect">
            <a:avLst/>
          </a:prstGeom>
          <a:noFill/>
        </p:spPr>
        <p:txBody>
          <a:bodyPr wrap="none" rtlCol="0">
            <a:spAutoFit/>
          </a:bodyPr>
          <a:lstStyle/>
          <a:p>
            <a:r>
              <a:rPr lang="en-US" sz="1800" b="1" dirty="0" err="1" smtClean="0">
                <a:solidFill>
                  <a:srgbClr val="FF0000"/>
                </a:solidFill>
              </a:rPr>
              <a:t>Các</a:t>
            </a:r>
            <a:r>
              <a:rPr lang="en-US" sz="1800" b="1" dirty="0" smtClean="0">
                <a:solidFill>
                  <a:srgbClr val="FF0000"/>
                </a:solidFill>
              </a:rPr>
              <a:t> con </a:t>
            </a:r>
            <a:r>
              <a:rPr lang="en-US" sz="1800" b="1" dirty="0" err="1" smtClean="0">
                <a:solidFill>
                  <a:srgbClr val="FF0000"/>
                </a:solidFill>
              </a:rPr>
              <a:t>không</a:t>
            </a:r>
            <a:r>
              <a:rPr lang="en-US" sz="1800" b="1" dirty="0" smtClean="0">
                <a:solidFill>
                  <a:srgbClr val="FF0000"/>
                </a:solidFill>
              </a:rPr>
              <a:t> </a:t>
            </a:r>
            <a:r>
              <a:rPr lang="en-US" sz="1800" b="1" dirty="0" err="1" smtClean="0">
                <a:solidFill>
                  <a:srgbClr val="FF0000"/>
                </a:solidFill>
              </a:rPr>
              <a:t>nên</a:t>
            </a:r>
            <a:r>
              <a:rPr lang="en-US" sz="1800" b="1" dirty="0" smtClean="0">
                <a:solidFill>
                  <a:srgbClr val="FF0000"/>
                </a:solidFill>
              </a:rPr>
              <a:t> </a:t>
            </a:r>
            <a:r>
              <a:rPr lang="en-US" sz="1800" b="1" dirty="0" err="1" smtClean="0">
                <a:solidFill>
                  <a:srgbClr val="FF0000"/>
                </a:solidFill>
              </a:rPr>
              <a:t>đổ</a:t>
            </a:r>
            <a:r>
              <a:rPr lang="en-US" sz="1800" b="1" dirty="0" smtClean="0">
                <a:solidFill>
                  <a:srgbClr val="FF0000"/>
                </a:solidFill>
              </a:rPr>
              <a:t> </a:t>
            </a:r>
            <a:r>
              <a:rPr lang="en-US" sz="1800" b="1" dirty="0" err="1" smtClean="0">
                <a:solidFill>
                  <a:srgbClr val="FF0000"/>
                </a:solidFill>
              </a:rPr>
              <a:t>loại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nào</a:t>
            </a:r>
            <a:r>
              <a:rPr lang="en-US" sz="1800" b="1" dirty="0" smtClean="0">
                <a:solidFill>
                  <a:srgbClr val="FF0000"/>
                </a:solidFill>
              </a:rPr>
              <a:t> </a:t>
            </a:r>
            <a:r>
              <a:rPr lang="en-US" sz="1800" b="1" dirty="0" err="1" smtClean="0">
                <a:solidFill>
                  <a:srgbClr val="FF0000"/>
                </a:solidFill>
              </a:rPr>
              <a:t>vào</a:t>
            </a:r>
            <a:r>
              <a:rPr lang="en-US" sz="1800" b="1" dirty="0" smtClean="0">
                <a:solidFill>
                  <a:srgbClr val="FF0000"/>
                </a:solidFill>
              </a:rPr>
              <a:t> </a:t>
            </a:r>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tái</a:t>
            </a:r>
            <a:r>
              <a:rPr lang="en-US" sz="1800" b="1" dirty="0" smtClean="0">
                <a:solidFill>
                  <a:srgbClr val="FF0000"/>
                </a:solidFill>
              </a:rPr>
              <a:t> </a:t>
            </a:r>
            <a:r>
              <a:rPr lang="en-US" sz="1800" b="1" dirty="0" err="1" smtClean="0">
                <a:solidFill>
                  <a:srgbClr val="FF0000"/>
                </a:solidFill>
              </a:rPr>
              <a:t>chế</a:t>
            </a:r>
            <a:r>
              <a:rPr lang="en-US" sz="1800" b="1" dirty="0" smtClean="0">
                <a:solidFill>
                  <a:srgbClr val="FF0000"/>
                </a:solidFill>
              </a:rPr>
              <a:t>?</a:t>
            </a:r>
            <a:endParaRPr lang="en-US" sz="1800"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04" y="1479738"/>
            <a:ext cx="1911825" cy="17178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992" y="1321477"/>
            <a:ext cx="4023686" cy="1751135"/>
          </a:xfrm>
          <a:prstGeom prst="rect">
            <a:avLst/>
          </a:prstGeom>
        </p:spPr>
      </p:pic>
      <p:sp>
        <p:nvSpPr>
          <p:cNvPr id="9" name="TextBox 8"/>
          <p:cNvSpPr txBox="1"/>
          <p:nvPr/>
        </p:nvSpPr>
        <p:spPr>
          <a:xfrm>
            <a:off x="3641250" y="3068841"/>
            <a:ext cx="2815194" cy="307777"/>
          </a:xfrm>
          <a:prstGeom prst="rect">
            <a:avLst/>
          </a:prstGeom>
          <a:noFill/>
        </p:spPr>
        <p:txBody>
          <a:bodyPr wrap="none" rtlCol="0">
            <a:spAutoFit/>
          </a:bodyPr>
          <a:lstStyle/>
          <a:p>
            <a:r>
              <a:rPr lang="en-US" b="1" dirty="0" smtClean="0">
                <a:solidFill>
                  <a:schemeClr val="accent6">
                    <a:lumMod val="75000"/>
                  </a:schemeClr>
                </a:solidFill>
              </a:rPr>
              <a:t>2.Thùng </a:t>
            </a:r>
            <a:r>
              <a:rPr lang="en-US" b="1" dirty="0" err="1" smtClean="0">
                <a:solidFill>
                  <a:schemeClr val="accent6">
                    <a:lumMod val="75000"/>
                  </a:schemeClr>
                </a:solidFill>
              </a:rPr>
              <a:t>cacton</a:t>
            </a:r>
            <a:r>
              <a:rPr lang="en-US" b="1" dirty="0" smtClean="0">
                <a:solidFill>
                  <a:schemeClr val="accent6">
                    <a:lumMod val="75000"/>
                  </a:schemeClr>
                </a:solidFill>
              </a:rPr>
              <a:t>, </a:t>
            </a:r>
            <a:r>
              <a:rPr lang="en-US" b="1" dirty="0" err="1" smtClean="0">
                <a:solidFill>
                  <a:schemeClr val="accent6">
                    <a:lumMod val="75000"/>
                  </a:schemeClr>
                </a:solidFill>
              </a:rPr>
              <a:t>sách</a:t>
            </a:r>
            <a:r>
              <a:rPr lang="en-US" b="1" dirty="0" smtClean="0">
                <a:solidFill>
                  <a:schemeClr val="accent6">
                    <a:lumMod val="75000"/>
                  </a:schemeClr>
                </a:solidFill>
              </a:rPr>
              <a:t> </a:t>
            </a:r>
            <a:r>
              <a:rPr lang="en-US" b="1" dirty="0" err="1" smtClean="0">
                <a:solidFill>
                  <a:schemeClr val="accent6">
                    <a:lumMod val="75000"/>
                  </a:schemeClr>
                </a:solidFill>
              </a:rPr>
              <a:t>báo</a:t>
            </a:r>
            <a:r>
              <a:rPr lang="en-US" b="1" dirty="0" smtClean="0">
                <a:solidFill>
                  <a:schemeClr val="accent6">
                    <a:lumMod val="75000"/>
                  </a:schemeClr>
                </a:solidFill>
              </a:rPr>
              <a:t> </a:t>
            </a:r>
            <a:r>
              <a:rPr lang="en-US" b="1" dirty="0" err="1" smtClean="0">
                <a:solidFill>
                  <a:schemeClr val="accent6">
                    <a:lumMod val="75000"/>
                  </a:schemeClr>
                </a:solidFill>
              </a:rPr>
              <a:t>cũ</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0173" y="1389754"/>
            <a:ext cx="3294187" cy="1564561"/>
          </a:xfrm>
          <a:prstGeom prst="rect">
            <a:avLst/>
          </a:prstGeom>
        </p:spPr>
      </p:pic>
      <p:sp>
        <p:nvSpPr>
          <p:cNvPr id="11" name="TextBox 10"/>
          <p:cNvSpPr txBox="1"/>
          <p:nvPr/>
        </p:nvSpPr>
        <p:spPr>
          <a:xfrm>
            <a:off x="7179386" y="3047236"/>
            <a:ext cx="2792557" cy="523220"/>
          </a:xfrm>
          <a:prstGeom prst="rect">
            <a:avLst/>
          </a:prstGeom>
          <a:noFill/>
        </p:spPr>
        <p:txBody>
          <a:bodyPr wrap="square" rtlCol="0">
            <a:spAutoFit/>
          </a:bodyPr>
          <a:lstStyle/>
          <a:p>
            <a:pPr algn="ctr"/>
            <a:r>
              <a:rPr lang="en-US" b="1" dirty="0" smtClean="0">
                <a:solidFill>
                  <a:schemeClr val="accent6">
                    <a:lumMod val="75000"/>
                  </a:schemeClr>
                </a:solidFill>
              </a:rPr>
              <a:t>3.Hộp </a:t>
            </a:r>
            <a:r>
              <a:rPr lang="en-US" b="1" dirty="0" err="1" smtClean="0">
                <a:solidFill>
                  <a:schemeClr val="accent6">
                    <a:lumMod val="75000"/>
                  </a:schemeClr>
                </a:solidFill>
              </a:rPr>
              <a:t>giấy</a:t>
            </a:r>
            <a:r>
              <a:rPr lang="en-US" b="1" dirty="0" smtClean="0">
                <a:solidFill>
                  <a:schemeClr val="accent6">
                    <a:lumMod val="75000"/>
                  </a:schemeClr>
                </a:solidFill>
              </a:rPr>
              <a:t>, </a:t>
            </a:r>
            <a:r>
              <a:rPr lang="en-US" b="1" dirty="0" err="1" smtClean="0">
                <a:solidFill>
                  <a:schemeClr val="accent6">
                    <a:lumMod val="75000"/>
                  </a:schemeClr>
                </a:solidFill>
              </a:rPr>
              <a:t>bì</a:t>
            </a:r>
            <a:r>
              <a:rPr lang="en-US" b="1" dirty="0" smtClean="0">
                <a:solidFill>
                  <a:schemeClr val="accent6">
                    <a:lumMod val="75000"/>
                  </a:schemeClr>
                </a:solidFill>
              </a:rPr>
              <a:t> </a:t>
            </a:r>
            <a:r>
              <a:rPr lang="en-US" b="1" dirty="0" err="1" smtClean="0">
                <a:solidFill>
                  <a:schemeClr val="accent6">
                    <a:lumMod val="75000"/>
                  </a:schemeClr>
                </a:solidFill>
              </a:rPr>
              <a:t>thư</a:t>
            </a:r>
            <a:r>
              <a:rPr lang="en-US" b="1" dirty="0" smtClean="0">
                <a:solidFill>
                  <a:schemeClr val="accent6">
                    <a:lumMod val="75000"/>
                  </a:schemeClr>
                </a:solidFill>
              </a:rPr>
              <a:t>, </a:t>
            </a:r>
            <a:r>
              <a:rPr lang="en-US" b="1" dirty="0" err="1" smtClean="0">
                <a:solidFill>
                  <a:schemeClr val="accent6">
                    <a:lumMod val="75000"/>
                  </a:schemeClr>
                </a:solidFill>
              </a:rPr>
              <a:t>bưu</a:t>
            </a:r>
            <a:r>
              <a:rPr lang="en-US" b="1" dirty="0" smtClean="0">
                <a:solidFill>
                  <a:schemeClr val="accent6">
                    <a:lumMod val="75000"/>
                  </a:schemeClr>
                </a:solidFill>
              </a:rPr>
              <a:t> </a:t>
            </a:r>
            <a:r>
              <a:rPr lang="en-US" b="1" dirty="0" err="1" smtClean="0">
                <a:solidFill>
                  <a:schemeClr val="accent6">
                    <a:lumMod val="75000"/>
                  </a:schemeClr>
                </a:solidFill>
              </a:rPr>
              <a:t>thiếp</a:t>
            </a:r>
            <a:r>
              <a:rPr lang="en-US" b="1" dirty="0" smtClean="0">
                <a:solidFill>
                  <a:schemeClr val="accent6">
                    <a:lumMod val="75000"/>
                  </a:schemeClr>
                </a:solidFill>
              </a:rPr>
              <a:t>, </a:t>
            </a:r>
            <a:r>
              <a:rPr lang="en-US" b="1" dirty="0" err="1" smtClean="0">
                <a:solidFill>
                  <a:schemeClr val="accent6">
                    <a:lumMod val="75000"/>
                  </a:schemeClr>
                </a:solidFill>
              </a:rPr>
              <a:t>vỏ</a:t>
            </a:r>
            <a:r>
              <a:rPr lang="en-US" b="1" dirty="0" smtClean="0">
                <a:solidFill>
                  <a:schemeClr val="accent6">
                    <a:lumMod val="75000"/>
                  </a:schemeClr>
                </a:solidFill>
              </a:rPr>
              <a:t> </a:t>
            </a:r>
            <a:r>
              <a:rPr lang="en-US" b="1" dirty="0" err="1" smtClean="0">
                <a:solidFill>
                  <a:schemeClr val="accent6">
                    <a:lumMod val="75000"/>
                  </a:schemeClr>
                </a:solidFill>
              </a:rPr>
              <a:t>bao</a:t>
            </a:r>
            <a:r>
              <a:rPr lang="en-US" b="1" dirty="0" smtClean="0">
                <a:solidFill>
                  <a:schemeClr val="accent6">
                    <a:lumMod val="75000"/>
                  </a:schemeClr>
                </a:solidFill>
              </a:rPr>
              <a:t> </a:t>
            </a:r>
            <a:r>
              <a:rPr lang="en-US" b="1" dirty="0" err="1" smtClean="0">
                <a:solidFill>
                  <a:schemeClr val="accent6">
                    <a:lumMod val="75000"/>
                  </a:schemeClr>
                </a:solidFill>
              </a:rPr>
              <a:t>thuốc</a:t>
            </a:r>
            <a:r>
              <a:rPr lang="en-US" b="1" dirty="0" smtClean="0">
                <a:solidFill>
                  <a:schemeClr val="accent6">
                    <a:lumMod val="75000"/>
                  </a:schemeClr>
                </a:solidFill>
              </a:rPr>
              <a:t> </a:t>
            </a:r>
            <a:r>
              <a:rPr lang="en-US" b="1" dirty="0" err="1" smtClean="0">
                <a:solidFill>
                  <a:schemeClr val="accent6">
                    <a:lumMod val="75000"/>
                  </a:schemeClr>
                </a:solidFill>
              </a:rPr>
              <a:t>lá</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50" y="4263578"/>
            <a:ext cx="3260950" cy="1400584"/>
          </a:xfrm>
          <a:prstGeom prst="rect">
            <a:avLst/>
          </a:prstGeom>
        </p:spPr>
      </p:pic>
      <p:sp>
        <p:nvSpPr>
          <p:cNvPr id="13" name="TextBox 12"/>
          <p:cNvSpPr txBox="1"/>
          <p:nvPr/>
        </p:nvSpPr>
        <p:spPr>
          <a:xfrm>
            <a:off x="40191" y="5788695"/>
            <a:ext cx="3036409" cy="307777"/>
          </a:xfrm>
          <a:prstGeom prst="rect">
            <a:avLst/>
          </a:prstGeom>
          <a:noFill/>
        </p:spPr>
        <p:txBody>
          <a:bodyPr wrap="none" rtlCol="0">
            <a:spAutoFit/>
          </a:bodyPr>
          <a:lstStyle/>
          <a:p>
            <a:r>
              <a:rPr lang="en-US" b="1" dirty="0" smtClean="0">
                <a:solidFill>
                  <a:schemeClr val="accent6">
                    <a:lumMod val="75000"/>
                  </a:schemeClr>
                </a:solidFill>
              </a:rPr>
              <a:t>4. </a:t>
            </a:r>
            <a:r>
              <a:rPr lang="en-US" b="1" dirty="0" err="1" smtClean="0">
                <a:solidFill>
                  <a:schemeClr val="accent6">
                    <a:lumMod val="75000"/>
                  </a:schemeClr>
                </a:solidFill>
              </a:rPr>
              <a:t>Các</a:t>
            </a:r>
            <a:r>
              <a:rPr lang="en-US" b="1" dirty="0" smtClean="0">
                <a:solidFill>
                  <a:schemeClr val="accent6">
                    <a:lumMod val="75000"/>
                  </a:schemeClr>
                </a:solidFill>
              </a:rPr>
              <a:t> </a:t>
            </a:r>
            <a:r>
              <a:rPr lang="en-US" b="1" dirty="0" err="1" smtClean="0">
                <a:solidFill>
                  <a:schemeClr val="accent6">
                    <a:lumMod val="75000"/>
                  </a:schemeClr>
                </a:solidFill>
              </a:rPr>
              <a:t>loại</a:t>
            </a:r>
            <a:r>
              <a:rPr lang="en-US" b="1" dirty="0" smtClean="0">
                <a:solidFill>
                  <a:schemeClr val="accent6">
                    <a:lumMod val="75000"/>
                  </a:schemeClr>
                </a:solidFill>
              </a:rPr>
              <a:t> </a:t>
            </a:r>
            <a:r>
              <a:rPr lang="en-US" b="1" dirty="0" err="1" smtClean="0">
                <a:solidFill>
                  <a:schemeClr val="accent6">
                    <a:lumMod val="75000"/>
                  </a:schemeClr>
                </a:solidFill>
              </a:rPr>
              <a:t>vỏ</a:t>
            </a:r>
            <a:r>
              <a:rPr lang="en-US" b="1" dirty="0" smtClean="0">
                <a:solidFill>
                  <a:schemeClr val="accent6">
                    <a:lumMod val="75000"/>
                  </a:schemeClr>
                </a:solidFill>
              </a:rPr>
              <a:t> </a:t>
            </a:r>
            <a:r>
              <a:rPr lang="en-US" b="1" dirty="0" err="1" smtClean="0">
                <a:solidFill>
                  <a:schemeClr val="accent6">
                    <a:lumMod val="75000"/>
                  </a:schemeClr>
                </a:solidFill>
              </a:rPr>
              <a:t>lon</a:t>
            </a:r>
            <a:r>
              <a:rPr lang="en-US" b="1" dirty="0" smtClean="0">
                <a:solidFill>
                  <a:schemeClr val="accent6">
                    <a:lumMod val="75000"/>
                  </a:schemeClr>
                </a:solidFill>
              </a:rPr>
              <a:t>, </a:t>
            </a:r>
            <a:r>
              <a:rPr lang="en-US" b="1" dirty="0" err="1" smtClean="0">
                <a:solidFill>
                  <a:schemeClr val="accent6">
                    <a:lumMod val="75000"/>
                  </a:schemeClr>
                </a:solidFill>
              </a:rPr>
              <a:t>hộp</a:t>
            </a:r>
            <a:r>
              <a:rPr lang="en-US" b="1" dirty="0" smtClean="0">
                <a:solidFill>
                  <a:schemeClr val="accent6">
                    <a:lumMod val="75000"/>
                  </a:schemeClr>
                </a:solidFill>
              </a:rPr>
              <a:t> </a:t>
            </a:r>
            <a:r>
              <a:rPr lang="en-US" b="1" dirty="0" err="1" smtClean="0">
                <a:solidFill>
                  <a:schemeClr val="accent6">
                    <a:lumMod val="75000"/>
                  </a:schemeClr>
                </a:solidFill>
              </a:rPr>
              <a:t>đựng</a:t>
            </a:r>
            <a:r>
              <a:rPr lang="en-US" b="1" dirty="0" smtClean="0">
                <a:solidFill>
                  <a:schemeClr val="accent6">
                    <a:lumMod val="75000"/>
                  </a:schemeClr>
                </a:solidFill>
              </a:rPr>
              <a:t> </a:t>
            </a:r>
            <a:r>
              <a:rPr lang="en-US" b="1" dirty="0" err="1" smtClean="0">
                <a:solidFill>
                  <a:schemeClr val="accent6">
                    <a:lumMod val="75000"/>
                  </a:schemeClr>
                </a:solidFill>
              </a:rPr>
              <a:t>trà</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12350"/>
          <a:stretch/>
        </p:blipFill>
        <p:spPr>
          <a:xfrm>
            <a:off x="3590336" y="4421196"/>
            <a:ext cx="3434569" cy="1329565"/>
          </a:xfrm>
          <a:prstGeom prst="rect">
            <a:avLst/>
          </a:prstGeom>
        </p:spPr>
      </p:pic>
      <p:sp>
        <p:nvSpPr>
          <p:cNvPr id="15" name="TextBox 14"/>
          <p:cNvSpPr txBox="1"/>
          <p:nvPr/>
        </p:nvSpPr>
        <p:spPr>
          <a:xfrm>
            <a:off x="3709278" y="5802021"/>
            <a:ext cx="3088310" cy="523220"/>
          </a:xfrm>
          <a:prstGeom prst="rect">
            <a:avLst/>
          </a:prstGeom>
          <a:noFill/>
        </p:spPr>
        <p:txBody>
          <a:bodyPr wrap="square" rtlCol="0">
            <a:spAutoFit/>
          </a:bodyPr>
          <a:lstStyle/>
          <a:p>
            <a:pPr algn="ctr"/>
            <a:r>
              <a:rPr lang="en-US" b="1" dirty="0" smtClean="0">
                <a:solidFill>
                  <a:schemeClr val="accent6">
                    <a:lumMod val="75000"/>
                  </a:schemeClr>
                </a:solidFill>
              </a:rPr>
              <a:t>5. </a:t>
            </a:r>
            <a:r>
              <a:rPr lang="en-US" b="1" dirty="0" err="1" smtClean="0">
                <a:solidFill>
                  <a:schemeClr val="accent6">
                    <a:lumMod val="75000"/>
                  </a:schemeClr>
                </a:solidFill>
              </a:rPr>
              <a:t>Các</a:t>
            </a:r>
            <a:r>
              <a:rPr lang="en-US" b="1" dirty="0" smtClean="0">
                <a:solidFill>
                  <a:schemeClr val="accent6">
                    <a:lumMod val="75000"/>
                  </a:schemeClr>
                </a:solidFill>
              </a:rPr>
              <a:t> </a:t>
            </a:r>
            <a:r>
              <a:rPr lang="en-US" b="1" dirty="0" err="1" smtClean="0">
                <a:solidFill>
                  <a:schemeClr val="accent6">
                    <a:lumMod val="75000"/>
                  </a:schemeClr>
                </a:solidFill>
              </a:rPr>
              <a:t>loại</a:t>
            </a:r>
            <a:r>
              <a:rPr lang="en-US" b="1" dirty="0" smtClean="0">
                <a:solidFill>
                  <a:schemeClr val="accent6">
                    <a:lumMod val="75000"/>
                  </a:schemeClr>
                </a:solidFill>
              </a:rPr>
              <a:t> </a:t>
            </a:r>
            <a:r>
              <a:rPr lang="en-US" b="1" dirty="0" err="1" smtClean="0">
                <a:solidFill>
                  <a:schemeClr val="accent6">
                    <a:lumMod val="75000"/>
                  </a:schemeClr>
                </a:solidFill>
              </a:rPr>
              <a:t>đồ</a:t>
            </a:r>
            <a:r>
              <a:rPr lang="en-US" b="1" dirty="0" smtClean="0">
                <a:solidFill>
                  <a:schemeClr val="accent6">
                    <a:lumMod val="75000"/>
                  </a:schemeClr>
                </a:solidFill>
              </a:rPr>
              <a:t> </a:t>
            </a:r>
            <a:r>
              <a:rPr lang="en-US" b="1" dirty="0" err="1" smtClean="0">
                <a:solidFill>
                  <a:schemeClr val="accent6">
                    <a:lumMod val="75000"/>
                  </a:schemeClr>
                </a:solidFill>
              </a:rPr>
              <a:t>nhựa</a:t>
            </a:r>
            <a:r>
              <a:rPr lang="en-US" b="1" dirty="0" smtClean="0">
                <a:solidFill>
                  <a:schemeClr val="accent6">
                    <a:lumMod val="75000"/>
                  </a:schemeClr>
                </a:solidFill>
              </a:rPr>
              <a:t>, chai </a:t>
            </a:r>
            <a:r>
              <a:rPr lang="en-US" b="1" dirty="0" err="1" smtClean="0">
                <a:solidFill>
                  <a:schemeClr val="accent6">
                    <a:lumMod val="75000"/>
                  </a:schemeClr>
                </a:solidFill>
              </a:rPr>
              <a:t>nhựa</a:t>
            </a:r>
            <a:r>
              <a:rPr lang="en-US" b="1" dirty="0" smtClean="0">
                <a:solidFill>
                  <a:schemeClr val="accent6">
                    <a:lumMod val="75000"/>
                  </a:schemeClr>
                </a:solidFill>
              </a:rPr>
              <a:t>, </a:t>
            </a:r>
            <a:r>
              <a:rPr lang="en-US" b="1" dirty="0" err="1" smtClean="0">
                <a:solidFill>
                  <a:schemeClr val="accent6">
                    <a:lumMod val="75000"/>
                  </a:schemeClr>
                </a:solidFill>
              </a:rPr>
              <a:t>bình</a:t>
            </a:r>
            <a:r>
              <a:rPr lang="en-US" b="1" dirty="0" smtClean="0">
                <a:solidFill>
                  <a:schemeClr val="accent6">
                    <a:lumMod val="75000"/>
                  </a:schemeClr>
                </a:solidFill>
              </a:rPr>
              <a:t> </a:t>
            </a:r>
            <a:r>
              <a:rPr lang="en-US" b="1" dirty="0" err="1" smtClean="0">
                <a:solidFill>
                  <a:schemeClr val="accent6">
                    <a:lumMod val="75000"/>
                  </a:schemeClr>
                </a:solidFill>
              </a:rPr>
              <a:t>xịt</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1954" y="4331855"/>
            <a:ext cx="3344590" cy="1397107"/>
          </a:xfrm>
          <a:prstGeom prst="rect">
            <a:avLst/>
          </a:prstGeom>
        </p:spPr>
      </p:pic>
      <p:sp>
        <p:nvSpPr>
          <p:cNvPr id="17" name="TextBox 16"/>
          <p:cNvSpPr txBox="1"/>
          <p:nvPr/>
        </p:nvSpPr>
        <p:spPr>
          <a:xfrm>
            <a:off x="7603021" y="5896416"/>
            <a:ext cx="2589170" cy="307777"/>
          </a:xfrm>
          <a:prstGeom prst="rect">
            <a:avLst/>
          </a:prstGeom>
          <a:noFill/>
        </p:spPr>
        <p:txBody>
          <a:bodyPr wrap="none" rtlCol="0">
            <a:spAutoFit/>
          </a:bodyPr>
          <a:lstStyle/>
          <a:p>
            <a:r>
              <a:rPr lang="en-US" b="1" dirty="0" smtClean="0">
                <a:solidFill>
                  <a:schemeClr val="accent6">
                    <a:lumMod val="75000"/>
                  </a:schemeClr>
                </a:solidFill>
              </a:rPr>
              <a:t>6. </a:t>
            </a:r>
            <a:r>
              <a:rPr lang="en-US" b="1" dirty="0" err="1" smtClean="0">
                <a:solidFill>
                  <a:schemeClr val="accent6">
                    <a:lumMod val="75000"/>
                  </a:schemeClr>
                </a:solidFill>
              </a:rPr>
              <a:t>Các</a:t>
            </a:r>
            <a:r>
              <a:rPr lang="en-US" b="1" dirty="0" smtClean="0">
                <a:solidFill>
                  <a:schemeClr val="accent6">
                    <a:lumMod val="75000"/>
                  </a:schemeClr>
                </a:solidFill>
              </a:rPr>
              <a:t> </a:t>
            </a:r>
            <a:r>
              <a:rPr lang="en-US" b="1" dirty="0" err="1" smtClean="0">
                <a:solidFill>
                  <a:schemeClr val="accent6">
                    <a:lumMod val="75000"/>
                  </a:schemeClr>
                </a:solidFill>
              </a:rPr>
              <a:t>loại</a:t>
            </a:r>
            <a:r>
              <a:rPr lang="en-US" b="1" dirty="0" smtClean="0">
                <a:solidFill>
                  <a:schemeClr val="accent6">
                    <a:lumMod val="75000"/>
                  </a:schemeClr>
                </a:solidFill>
              </a:rPr>
              <a:t> </a:t>
            </a:r>
            <a:r>
              <a:rPr lang="en-US" b="1" dirty="0" err="1" smtClean="0">
                <a:solidFill>
                  <a:schemeClr val="accent6">
                    <a:lumMod val="75000"/>
                  </a:schemeClr>
                </a:solidFill>
              </a:rPr>
              <a:t>vải</a:t>
            </a:r>
            <a:r>
              <a:rPr lang="en-US" b="1" dirty="0" smtClean="0">
                <a:solidFill>
                  <a:schemeClr val="accent6">
                    <a:lumMod val="75000"/>
                  </a:schemeClr>
                </a:solidFill>
              </a:rPr>
              <a:t>, </a:t>
            </a:r>
            <a:r>
              <a:rPr lang="en-US" b="1" dirty="0" err="1" smtClean="0">
                <a:solidFill>
                  <a:schemeClr val="accent6">
                    <a:lumMod val="75000"/>
                  </a:schemeClr>
                </a:solidFill>
              </a:rPr>
              <a:t>quần</a:t>
            </a:r>
            <a:r>
              <a:rPr lang="en-US" b="1" dirty="0" smtClean="0">
                <a:solidFill>
                  <a:schemeClr val="accent6">
                    <a:lumMod val="75000"/>
                  </a:schemeClr>
                </a:solidFill>
              </a:rPr>
              <a:t> </a:t>
            </a:r>
            <a:r>
              <a:rPr lang="en-US" b="1" dirty="0" err="1" smtClean="0">
                <a:solidFill>
                  <a:schemeClr val="accent6">
                    <a:lumMod val="75000"/>
                  </a:schemeClr>
                </a:solidFill>
              </a:rPr>
              <a:t>áo</a:t>
            </a:r>
            <a:r>
              <a:rPr lang="en-US" b="1" dirty="0" smtClean="0">
                <a:solidFill>
                  <a:schemeClr val="accent6">
                    <a:lumMod val="75000"/>
                  </a:schemeClr>
                </a:solidFill>
              </a:rPr>
              <a:t> </a:t>
            </a:r>
            <a:r>
              <a:rPr lang="en-US" b="1" dirty="0" err="1" smtClean="0">
                <a:solidFill>
                  <a:schemeClr val="accent6">
                    <a:lumMod val="75000"/>
                  </a:schemeClr>
                </a:solidFill>
              </a:rPr>
              <a:t>cũ</a:t>
            </a:r>
            <a:r>
              <a:rPr lang="en-US" b="1" dirty="0" smtClean="0">
                <a:solidFill>
                  <a:schemeClr val="accent6">
                    <a:lumMod val="75000"/>
                  </a:schemeClr>
                </a:solidFill>
              </a:rPr>
              <a:t>…</a:t>
            </a:r>
            <a:endParaRPr lang="en-US" b="1" dirty="0">
              <a:solidFill>
                <a:schemeClr val="accent6">
                  <a:lumMod val="75000"/>
                </a:schemeClr>
              </a:solidFill>
            </a:endParaRPr>
          </a:p>
        </p:txBody>
      </p:sp>
      <p:sp>
        <p:nvSpPr>
          <p:cNvPr id="18" name="TextBox 17"/>
          <p:cNvSpPr txBox="1"/>
          <p:nvPr/>
        </p:nvSpPr>
        <p:spPr>
          <a:xfrm>
            <a:off x="702066" y="3063597"/>
            <a:ext cx="1535998" cy="307777"/>
          </a:xfrm>
          <a:prstGeom prst="rect">
            <a:avLst/>
          </a:prstGeom>
          <a:noFill/>
        </p:spPr>
        <p:txBody>
          <a:bodyPr wrap="none" rtlCol="0">
            <a:spAutoFit/>
          </a:bodyPr>
          <a:lstStyle/>
          <a:p>
            <a:r>
              <a:rPr lang="en-US" b="1" dirty="0" smtClean="0">
                <a:solidFill>
                  <a:schemeClr val="accent6">
                    <a:lumMod val="75000"/>
                  </a:schemeClr>
                </a:solidFill>
              </a:rPr>
              <a:t>1. </a:t>
            </a:r>
            <a:r>
              <a:rPr lang="en-US" b="1" dirty="0" err="1" smtClean="0">
                <a:solidFill>
                  <a:schemeClr val="accent6">
                    <a:lumMod val="75000"/>
                  </a:schemeClr>
                </a:solidFill>
              </a:rPr>
              <a:t>Thức</a:t>
            </a:r>
            <a:r>
              <a:rPr lang="en-US" b="1" dirty="0" smtClean="0">
                <a:solidFill>
                  <a:schemeClr val="accent6">
                    <a:lumMod val="75000"/>
                  </a:schemeClr>
                </a:solidFill>
              </a:rPr>
              <a:t> </a:t>
            </a:r>
            <a:r>
              <a:rPr lang="en-US" b="1" dirty="0" err="1" smtClean="0">
                <a:solidFill>
                  <a:schemeClr val="accent6">
                    <a:lumMod val="75000"/>
                  </a:schemeClr>
                </a:solidFill>
              </a:rPr>
              <a:t>ăn</a:t>
            </a:r>
            <a:r>
              <a:rPr lang="en-US" b="1" dirty="0" smtClean="0">
                <a:solidFill>
                  <a:schemeClr val="accent6">
                    <a:lumMod val="75000"/>
                  </a:schemeClr>
                </a:solidFill>
              </a:rPr>
              <a:t> </a:t>
            </a:r>
            <a:r>
              <a:rPr lang="en-US" b="1" dirty="0" err="1" smtClean="0">
                <a:solidFill>
                  <a:schemeClr val="accent6">
                    <a:lumMod val="75000"/>
                  </a:schemeClr>
                </a:solidFill>
              </a:rPr>
              <a:t>thừa</a:t>
            </a:r>
            <a:endParaRPr lang="en-US" b="1" dirty="0">
              <a:solidFill>
                <a:schemeClr val="accent6">
                  <a:lumMod val="75000"/>
                </a:schemeClr>
              </a:solidFill>
            </a:endParaRPr>
          </a:p>
        </p:txBody>
      </p:sp>
      <p:sp>
        <p:nvSpPr>
          <p:cNvPr id="19" name="Rectangle 18"/>
          <p:cNvSpPr/>
          <p:nvPr/>
        </p:nvSpPr>
        <p:spPr>
          <a:xfrm>
            <a:off x="1257743" y="3709821"/>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08563" y="3688431"/>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443434" y="3686180"/>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90006" y="6427063"/>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93263" y="6436299"/>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499928" y="6436299"/>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56705" y="3688893"/>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5449" y="4429919"/>
            <a:ext cx="1607646" cy="1334004"/>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25068" y="1830895"/>
            <a:ext cx="1366224" cy="2432683"/>
          </a:xfrm>
          <a:prstGeom prst="rect">
            <a:avLst/>
          </a:prstGeom>
        </p:spPr>
      </p:pic>
    </p:spTree>
    <p:custDataLst>
      <p:tags r:id="rId1"/>
    </p:custDataLst>
    <p:extLst>
      <p:ext uri="{BB962C8B-B14F-4D97-AF65-F5344CB8AC3E}">
        <p14:creationId xmlns:p14="http://schemas.microsoft.com/office/powerpoint/2010/main" val="2606949295"/>
      </p:ext>
    </p:extLst>
  </p:cSld>
  <p:clrMapOvr>
    <a:masterClrMapping/>
  </p:clrMapOvr>
  <mc:AlternateContent xmlns:mc="http://schemas.openxmlformats.org/markup-compatibility/2006" xmlns:p14="http://schemas.microsoft.com/office/powerpoint/2010/main">
    <mc:Choice Requires="p14">
      <p:transition spd="slow" p14:dur="2000" advTm="50187"/>
    </mc:Choice>
    <mc:Fallback xmlns="">
      <p:transition spd="slow" advTm="50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horizontal)">
                                      <p:cBhvr>
                                        <p:cTn id="65" dur="500"/>
                                        <p:tgtEl>
                                          <p:spTgt spid="1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2000"/>
                                        <p:tgtEl>
                                          <p:spTgt spid="31"/>
                                        </p:tgtEl>
                                      </p:cBhvr>
                                    </p:animEffect>
                                    <p:anim calcmode="lin" valueType="num">
                                      <p:cBhvr>
                                        <p:cTn id="79" dur="2000" fill="hold"/>
                                        <p:tgtEl>
                                          <p:spTgt spid="31"/>
                                        </p:tgtEl>
                                        <p:attrNameLst>
                                          <p:attrName>ppt_w</p:attrName>
                                        </p:attrNameLst>
                                      </p:cBhvr>
                                      <p:tavLst>
                                        <p:tav tm="0" fmla="#ppt_w*sin(2.5*pi*$)">
                                          <p:val>
                                            <p:fltVal val="0"/>
                                          </p:val>
                                        </p:tav>
                                        <p:tav tm="100000">
                                          <p:val>
                                            <p:fltVal val="1"/>
                                          </p:val>
                                        </p:tav>
                                      </p:tavLst>
                                    </p:anim>
                                    <p:anim calcmode="lin" valueType="num">
                                      <p:cBhvr>
                                        <p:cTn id="80"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8" grpId="0"/>
      <p:bldP spid="19" grpId="0" animBg="1"/>
      <p:bldP spid="20" grpId="0" animBg="1"/>
      <p:bldP spid="25" grpId="0" animBg="1"/>
      <p:bldP spid="26" grpId="0" animBg="1"/>
      <p:bldP spid="27" grpId="0" animBg="1"/>
      <p:bldP spid="28" grpId="0" animBg="1"/>
      <p:bldP spid="29" grpId="0"/>
    </p:bldLst>
  </p:timing>
  <p:extLst mod="1">
    <p:ext uri="{E180D4A7-C9FB-4DFB-919C-405C955672EB}">
      <p14:showEvtLst xmlns:p14="http://schemas.microsoft.com/office/powerpoint/2010/main">
        <p14:playEvt time="12" objId="2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2192000" cy="9596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5277" y="367115"/>
            <a:ext cx="5763116" cy="369332"/>
          </a:xfrm>
          <a:prstGeom prst="rect">
            <a:avLst/>
          </a:prstGeom>
          <a:noFill/>
        </p:spPr>
        <p:txBody>
          <a:bodyPr wrap="none" rtlCol="0">
            <a:spAutoFit/>
          </a:bodyPr>
          <a:lstStyle/>
          <a:p>
            <a:r>
              <a:rPr lang="en-US" sz="1800" b="1" dirty="0" err="1" smtClean="0">
                <a:solidFill>
                  <a:srgbClr val="FF0000"/>
                </a:solidFill>
              </a:rPr>
              <a:t>Thùng</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thải</a:t>
            </a:r>
            <a:r>
              <a:rPr lang="en-US" sz="1800" b="1" dirty="0" smtClean="0">
                <a:solidFill>
                  <a:srgbClr val="FF0000"/>
                </a:solidFill>
              </a:rPr>
              <a:t> </a:t>
            </a:r>
            <a:r>
              <a:rPr lang="en-US" sz="1800" b="1" dirty="0" err="1" smtClean="0">
                <a:solidFill>
                  <a:srgbClr val="FF0000"/>
                </a:solidFill>
              </a:rPr>
              <a:t>nguy</a:t>
            </a:r>
            <a:r>
              <a:rPr lang="en-US" sz="1800" b="1" dirty="0" smtClean="0">
                <a:solidFill>
                  <a:srgbClr val="FF0000"/>
                </a:solidFill>
              </a:rPr>
              <a:t> </a:t>
            </a:r>
            <a:r>
              <a:rPr lang="en-US" sz="1800" b="1" dirty="0" err="1" smtClean="0">
                <a:solidFill>
                  <a:srgbClr val="FF0000"/>
                </a:solidFill>
              </a:rPr>
              <a:t>hại</a:t>
            </a:r>
            <a:r>
              <a:rPr lang="en-US" sz="1800" b="1" dirty="0" smtClean="0">
                <a:solidFill>
                  <a:srgbClr val="FF0000"/>
                </a:solidFill>
              </a:rPr>
              <a:t> </a:t>
            </a:r>
            <a:r>
              <a:rPr lang="en-US" sz="1800" b="1" dirty="0" err="1" smtClean="0">
                <a:solidFill>
                  <a:srgbClr val="FF0000"/>
                </a:solidFill>
              </a:rPr>
              <a:t>chứa</a:t>
            </a:r>
            <a:r>
              <a:rPr lang="en-US" sz="1800" b="1" dirty="0" smtClean="0">
                <a:solidFill>
                  <a:srgbClr val="FF0000"/>
                </a:solidFill>
              </a:rPr>
              <a:t> </a:t>
            </a:r>
            <a:r>
              <a:rPr lang="en-US" sz="1800" b="1" dirty="0" err="1" smtClean="0">
                <a:solidFill>
                  <a:srgbClr val="FF0000"/>
                </a:solidFill>
              </a:rPr>
              <a:t>những</a:t>
            </a:r>
            <a:r>
              <a:rPr lang="en-US" sz="1800" b="1" dirty="0" smtClean="0">
                <a:solidFill>
                  <a:srgbClr val="FF0000"/>
                </a:solidFill>
              </a:rPr>
              <a:t> </a:t>
            </a:r>
            <a:r>
              <a:rPr lang="en-US" sz="1800" b="1" dirty="0" err="1" smtClean="0">
                <a:solidFill>
                  <a:srgbClr val="FF0000"/>
                </a:solidFill>
              </a:rPr>
              <a:t>loại</a:t>
            </a:r>
            <a:r>
              <a:rPr lang="en-US" sz="1800" b="1" dirty="0" smtClean="0">
                <a:solidFill>
                  <a:srgbClr val="FF0000"/>
                </a:solidFill>
              </a:rPr>
              <a:t> </a:t>
            </a:r>
            <a:r>
              <a:rPr lang="en-US" sz="1800" b="1" dirty="0" err="1" smtClean="0">
                <a:solidFill>
                  <a:srgbClr val="FF0000"/>
                </a:solidFill>
              </a:rPr>
              <a:t>rác</a:t>
            </a:r>
            <a:r>
              <a:rPr lang="en-US" sz="1800" b="1" dirty="0" smtClean="0">
                <a:solidFill>
                  <a:srgbClr val="FF0000"/>
                </a:solidFill>
              </a:rPr>
              <a:t> </a:t>
            </a:r>
            <a:r>
              <a:rPr lang="en-US" sz="1800" b="1" dirty="0" err="1" smtClean="0">
                <a:solidFill>
                  <a:srgbClr val="FF0000"/>
                </a:solidFill>
              </a:rPr>
              <a:t>nào</a:t>
            </a:r>
            <a:r>
              <a:rPr lang="en-US" sz="1800" b="1" dirty="0" smtClean="0">
                <a:solidFill>
                  <a:srgbClr val="FF0000"/>
                </a:solidFill>
              </a:rPr>
              <a:t> ?</a:t>
            </a:r>
            <a:endParaRPr lang="en-US" sz="1800"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4" y="992016"/>
            <a:ext cx="1854494" cy="15722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762" y="1073373"/>
            <a:ext cx="1759095" cy="1497411"/>
          </a:xfrm>
          <a:prstGeom prst="rect">
            <a:avLst/>
          </a:prstGeom>
        </p:spPr>
      </p:pic>
      <p:sp>
        <p:nvSpPr>
          <p:cNvPr id="9" name="TextBox 8"/>
          <p:cNvSpPr txBox="1"/>
          <p:nvPr/>
        </p:nvSpPr>
        <p:spPr>
          <a:xfrm>
            <a:off x="1069957" y="2440905"/>
            <a:ext cx="2847254" cy="307777"/>
          </a:xfrm>
          <a:prstGeom prst="rect">
            <a:avLst/>
          </a:prstGeom>
          <a:noFill/>
        </p:spPr>
        <p:txBody>
          <a:bodyPr wrap="none" rtlCol="0">
            <a:spAutoFit/>
          </a:bodyPr>
          <a:lstStyle/>
          <a:p>
            <a:r>
              <a:rPr lang="en-US" b="1" dirty="0" smtClean="0">
                <a:solidFill>
                  <a:schemeClr val="accent6">
                    <a:lumMod val="75000"/>
                  </a:schemeClr>
                </a:solidFill>
              </a:rPr>
              <a:t>1. Pin, </a:t>
            </a:r>
            <a:r>
              <a:rPr lang="en-US" b="1" dirty="0" err="1" smtClean="0">
                <a:solidFill>
                  <a:schemeClr val="accent6">
                    <a:lumMod val="75000"/>
                  </a:schemeClr>
                </a:solidFill>
              </a:rPr>
              <a:t>acquy</a:t>
            </a:r>
            <a:r>
              <a:rPr lang="en-US" b="1" dirty="0" smtClean="0">
                <a:solidFill>
                  <a:schemeClr val="accent6">
                    <a:lumMod val="75000"/>
                  </a:schemeClr>
                </a:solidFill>
              </a:rPr>
              <a:t> </a:t>
            </a:r>
            <a:r>
              <a:rPr lang="en-US" b="1" dirty="0" err="1" smtClean="0">
                <a:solidFill>
                  <a:schemeClr val="accent6">
                    <a:lumMod val="75000"/>
                  </a:schemeClr>
                </a:solidFill>
              </a:rPr>
              <a:t>đã</a:t>
            </a:r>
            <a:r>
              <a:rPr lang="en-US" b="1" dirty="0" smtClean="0">
                <a:solidFill>
                  <a:schemeClr val="accent6">
                    <a:lumMod val="75000"/>
                  </a:schemeClr>
                </a:solidFill>
              </a:rPr>
              <a:t> qua </a:t>
            </a:r>
            <a:r>
              <a:rPr lang="en-US" b="1" dirty="0" err="1" smtClean="0">
                <a:solidFill>
                  <a:schemeClr val="accent6">
                    <a:lumMod val="75000"/>
                  </a:schemeClr>
                </a:solidFill>
              </a:rPr>
              <a:t>sử</a:t>
            </a:r>
            <a:r>
              <a:rPr lang="en-US" b="1" dirty="0" smtClean="0">
                <a:solidFill>
                  <a:schemeClr val="accent6">
                    <a:lumMod val="75000"/>
                  </a:schemeClr>
                </a:solidFill>
              </a:rPr>
              <a:t> </a:t>
            </a:r>
            <a:r>
              <a:rPr lang="en-US" b="1" dirty="0" err="1" smtClean="0">
                <a:solidFill>
                  <a:schemeClr val="accent6">
                    <a:lumMod val="75000"/>
                  </a:schemeClr>
                </a:solidFill>
              </a:rPr>
              <a:t>dụng</a:t>
            </a:r>
            <a:r>
              <a:rPr lang="en-US" dirty="0" smtClean="0"/>
              <a:t>…</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8296" y="901205"/>
            <a:ext cx="2604577" cy="1576662"/>
          </a:xfrm>
          <a:prstGeom prst="rect">
            <a:avLst/>
          </a:prstGeom>
        </p:spPr>
      </p:pic>
      <p:sp>
        <p:nvSpPr>
          <p:cNvPr id="11" name="TextBox 10"/>
          <p:cNvSpPr txBox="1"/>
          <p:nvPr/>
        </p:nvSpPr>
        <p:spPr>
          <a:xfrm>
            <a:off x="6955257" y="2445861"/>
            <a:ext cx="2180405" cy="307777"/>
          </a:xfrm>
          <a:prstGeom prst="rect">
            <a:avLst/>
          </a:prstGeom>
          <a:noFill/>
        </p:spPr>
        <p:txBody>
          <a:bodyPr wrap="none" rtlCol="0">
            <a:spAutoFit/>
          </a:bodyPr>
          <a:lstStyle/>
          <a:p>
            <a:r>
              <a:rPr lang="en-US" b="1" dirty="0" smtClean="0">
                <a:solidFill>
                  <a:schemeClr val="accent6">
                    <a:lumMod val="75000"/>
                  </a:schemeClr>
                </a:solidFill>
              </a:rPr>
              <a:t>2. </a:t>
            </a:r>
            <a:r>
              <a:rPr lang="en-US" b="1" dirty="0" err="1" smtClean="0">
                <a:solidFill>
                  <a:schemeClr val="accent6">
                    <a:lumMod val="75000"/>
                  </a:schemeClr>
                </a:solidFill>
              </a:rPr>
              <a:t>Bóng</a:t>
            </a:r>
            <a:r>
              <a:rPr lang="en-US" b="1" dirty="0" smtClean="0">
                <a:solidFill>
                  <a:schemeClr val="accent6">
                    <a:lumMod val="75000"/>
                  </a:schemeClr>
                </a:solidFill>
              </a:rPr>
              <a:t> </a:t>
            </a:r>
            <a:r>
              <a:rPr lang="en-US" b="1" dirty="0" err="1" smtClean="0">
                <a:solidFill>
                  <a:schemeClr val="accent6">
                    <a:lumMod val="75000"/>
                  </a:schemeClr>
                </a:solidFill>
              </a:rPr>
              <a:t>đèn</a:t>
            </a:r>
            <a:r>
              <a:rPr lang="en-US" b="1" dirty="0" smtClean="0">
                <a:solidFill>
                  <a:schemeClr val="accent6">
                    <a:lumMod val="75000"/>
                  </a:schemeClr>
                </a:solidFill>
              </a:rPr>
              <a:t> </a:t>
            </a:r>
            <a:r>
              <a:rPr lang="en-US" b="1" dirty="0" err="1" smtClean="0">
                <a:solidFill>
                  <a:schemeClr val="accent6">
                    <a:lumMod val="75000"/>
                  </a:schemeClr>
                </a:solidFill>
              </a:rPr>
              <a:t>cũ</a:t>
            </a:r>
            <a:r>
              <a:rPr lang="en-US" b="1" dirty="0" smtClean="0">
                <a:solidFill>
                  <a:schemeClr val="accent6">
                    <a:lumMod val="75000"/>
                  </a:schemeClr>
                </a:solidFill>
              </a:rPr>
              <a:t>, </a:t>
            </a:r>
            <a:r>
              <a:rPr lang="en-US" b="1" dirty="0" err="1" smtClean="0">
                <a:solidFill>
                  <a:schemeClr val="accent6">
                    <a:lumMod val="75000"/>
                  </a:schemeClr>
                </a:solidFill>
              </a:rPr>
              <a:t>hỏng</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634" y="3862524"/>
            <a:ext cx="1877545" cy="1768410"/>
          </a:xfrm>
          <a:prstGeom prst="rect">
            <a:avLst/>
          </a:prstGeom>
        </p:spPr>
      </p:pic>
      <p:sp>
        <p:nvSpPr>
          <p:cNvPr id="13" name="TextBox 12"/>
          <p:cNvSpPr txBox="1"/>
          <p:nvPr/>
        </p:nvSpPr>
        <p:spPr>
          <a:xfrm>
            <a:off x="180722" y="5577452"/>
            <a:ext cx="4630883" cy="307777"/>
          </a:xfrm>
          <a:prstGeom prst="rect">
            <a:avLst/>
          </a:prstGeom>
          <a:noFill/>
        </p:spPr>
        <p:txBody>
          <a:bodyPr wrap="none" rtlCol="0">
            <a:spAutoFit/>
          </a:bodyPr>
          <a:lstStyle/>
          <a:p>
            <a:r>
              <a:rPr lang="en-US" b="1" dirty="0" smtClean="0">
                <a:solidFill>
                  <a:schemeClr val="accent6">
                    <a:lumMod val="75000"/>
                  </a:schemeClr>
                </a:solidFill>
              </a:rPr>
              <a:t>3. </a:t>
            </a:r>
            <a:r>
              <a:rPr lang="en-US" b="1" dirty="0" err="1" smtClean="0">
                <a:solidFill>
                  <a:schemeClr val="accent6">
                    <a:lumMod val="75000"/>
                  </a:schemeClr>
                </a:solidFill>
              </a:rPr>
              <a:t>Thuốc</a:t>
            </a:r>
            <a:r>
              <a:rPr lang="en-US" b="1" dirty="0" smtClean="0">
                <a:solidFill>
                  <a:schemeClr val="accent6">
                    <a:lumMod val="75000"/>
                  </a:schemeClr>
                </a:solidFill>
              </a:rPr>
              <a:t> </a:t>
            </a:r>
            <a:r>
              <a:rPr lang="en-US" b="1" dirty="0" err="1" smtClean="0">
                <a:solidFill>
                  <a:schemeClr val="accent6">
                    <a:lumMod val="75000"/>
                  </a:schemeClr>
                </a:solidFill>
              </a:rPr>
              <a:t>tẩy</a:t>
            </a:r>
            <a:r>
              <a:rPr lang="en-US" b="1" dirty="0" smtClean="0">
                <a:solidFill>
                  <a:schemeClr val="accent6">
                    <a:lumMod val="75000"/>
                  </a:schemeClr>
                </a:solidFill>
              </a:rPr>
              <a:t>, </a:t>
            </a:r>
            <a:r>
              <a:rPr lang="en-US" b="1" dirty="0" err="1" smtClean="0">
                <a:solidFill>
                  <a:schemeClr val="accent6">
                    <a:lumMod val="75000"/>
                  </a:schemeClr>
                </a:solidFill>
              </a:rPr>
              <a:t>bình</a:t>
            </a:r>
            <a:r>
              <a:rPr lang="en-US" b="1" dirty="0" smtClean="0">
                <a:solidFill>
                  <a:schemeClr val="accent6">
                    <a:lumMod val="75000"/>
                  </a:schemeClr>
                </a:solidFill>
              </a:rPr>
              <a:t> </a:t>
            </a:r>
            <a:r>
              <a:rPr lang="en-US" b="1" dirty="0" err="1" smtClean="0">
                <a:solidFill>
                  <a:schemeClr val="accent6">
                    <a:lumMod val="75000"/>
                  </a:schemeClr>
                </a:solidFill>
              </a:rPr>
              <a:t>xịt</a:t>
            </a:r>
            <a:r>
              <a:rPr lang="en-US" b="1" dirty="0" smtClean="0">
                <a:solidFill>
                  <a:schemeClr val="accent6">
                    <a:lumMod val="75000"/>
                  </a:schemeClr>
                </a:solidFill>
              </a:rPr>
              <a:t> </a:t>
            </a:r>
            <a:r>
              <a:rPr lang="en-US" b="1" dirty="0" err="1" smtClean="0">
                <a:solidFill>
                  <a:schemeClr val="accent6">
                    <a:lumMod val="75000"/>
                  </a:schemeClr>
                </a:solidFill>
              </a:rPr>
              <a:t>côn</a:t>
            </a:r>
            <a:r>
              <a:rPr lang="en-US" b="1" dirty="0" smtClean="0">
                <a:solidFill>
                  <a:schemeClr val="accent6">
                    <a:lumMod val="75000"/>
                  </a:schemeClr>
                </a:solidFill>
              </a:rPr>
              <a:t> </a:t>
            </a:r>
            <a:r>
              <a:rPr lang="en-US" b="1" dirty="0" err="1" smtClean="0">
                <a:solidFill>
                  <a:schemeClr val="accent6">
                    <a:lumMod val="75000"/>
                  </a:schemeClr>
                </a:solidFill>
              </a:rPr>
              <a:t>trùng</a:t>
            </a:r>
            <a:r>
              <a:rPr lang="en-US" b="1" dirty="0" smtClean="0">
                <a:solidFill>
                  <a:schemeClr val="accent6">
                    <a:lumMod val="75000"/>
                  </a:schemeClr>
                </a:solidFill>
              </a:rPr>
              <a:t>, </a:t>
            </a:r>
            <a:r>
              <a:rPr lang="en-US" b="1" dirty="0" err="1" smtClean="0">
                <a:solidFill>
                  <a:schemeClr val="accent6">
                    <a:lumMod val="75000"/>
                  </a:schemeClr>
                </a:solidFill>
              </a:rPr>
              <a:t>kim</a:t>
            </a:r>
            <a:r>
              <a:rPr lang="en-US" b="1" dirty="0" smtClean="0">
                <a:solidFill>
                  <a:schemeClr val="accent6">
                    <a:lumMod val="75000"/>
                  </a:schemeClr>
                </a:solidFill>
              </a:rPr>
              <a:t> </a:t>
            </a:r>
            <a:r>
              <a:rPr lang="en-US" b="1" dirty="0" err="1" smtClean="0">
                <a:solidFill>
                  <a:schemeClr val="accent6">
                    <a:lumMod val="75000"/>
                  </a:schemeClr>
                </a:solidFill>
              </a:rPr>
              <a:t>tiêm</a:t>
            </a:r>
            <a:r>
              <a:rPr lang="en-US" b="1" dirty="0" smtClean="0">
                <a:solidFill>
                  <a:schemeClr val="accent6">
                    <a:lumMod val="75000"/>
                  </a:schemeClr>
                </a:solidFill>
              </a:rPr>
              <a:t> </a:t>
            </a:r>
            <a:r>
              <a:rPr lang="en-US" b="1" dirty="0" err="1" smtClean="0">
                <a:solidFill>
                  <a:schemeClr val="accent6">
                    <a:lumMod val="75000"/>
                  </a:schemeClr>
                </a:solidFill>
              </a:rPr>
              <a:t>đã</a:t>
            </a:r>
            <a:r>
              <a:rPr lang="en-US" b="1" dirty="0" smtClean="0">
                <a:solidFill>
                  <a:schemeClr val="accent6">
                    <a:lumMod val="75000"/>
                  </a:schemeClr>
                </a:solidFill>
              </a:rPr>
              <a:t> </a:t>
            </a:r>
            <a:r>
              <a:rPr lang="en-US" b="1" dirty="0" err="1" smtClean="0">
                <a:solidFill>
                  <a:schemeClr val="accent6">
                    <a:lumMod val="75000"/>
                  </a:schemeClr>
                </a:solidFill>
              </a:rPr>
              <a:t>sử</a:t>
            </a:r>
            <a:r>
              <a:rPr lang="en-US" b="1" dirty="0" smtClean="0">
                <a:solidFill>
                  <a:schemeClr val="accent6">
                    <a:lumMod val="75000"/>
                  </a:schemeClr>
                </a:solidFill>
              </a:rPr>
              <a:t> </a:t>
            </a:r>
            <a:r>
              <a:rPr lang="en-US" b="1" dirty="0" err="1" smtClean="0">
                <a:solidFill>
                  <a:schemeClr val="accent6">
                    <a:lumMod val="75000"/>
                  </a:schemeClr>
                </a:solidFill>
              </a:rPr>
              <a:t>dụng</a:t>
            </a:r>
            <a:endParaRPr lang="en-US" b="1" dirty="0">
              <a:solidFill>
                <a:schemeClr val="accent6">
                  <a:lumMod val="75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7006" y="3602038"/>
            <a:ext cx="4301238" cy="1861501"/>
          </a:xfrm>
          <a:prstGeom prst="rect">
            <a:avLst/>
          </a:prstGeom>
        </p:spPr>
      </p:pic>
      <p:sp>
        <p:nvSpPr>
          <p:cNvPr id="15" name="TextBox 14"/>
          <p:cNvSpPr txBox="1"/>
          <p:nvPr/>
        </p:nvSpPr>
        <p:spPr>
          <a:xfrm>
            <a:off x="6219409" y="5575404"/>
            <a:ext cx="3478773" cy="307777"/>
          </a:xfrm>
          <a:prstGeom prst="rect">
            <a:avLst/>
          </a:prstGeom>
          <a:noFill/>
        </p:spPr>
        <p:txBody>
          <a:bodyPr wrap="none" rtlCol="0">
            <a:spAutoFit/>
          </a:bodyPr>
          <a:lstStyle/>
          <a:p>
            <a:r>
              <a:rPr lang="en-US" b="1" dirty="0" smtClean="0">
                <a:solidFill>
                  <a:schemeClr val="accent6">
                    <a:lumMod val="75000"/>
                  </a:schemeClr>
                </a:solidFill>
              </a:rPr>
              <a:t>4. </a:t>
            </a:r>
            <a:r>
              <a:rPr lang="en-US" b="1" dirty="0" err="1" smtClean="0">
                <a:solidFill>
                  <a:schemeClr val="accent6">
                    <a:lumMod val="75000"/>
                  </a:schemeClr>
                </a:solidFill>
              </a:rPr>
              <a:t>Tivi</a:t>
            </a:r>
            <a:r>
              <a:rPr lang="en-US" b="1" dirty="0" smtClean="0">
                <a:solidFill>
                  <a:schemeClr val="accent6">
                    <a:lumMod val="75000"/>
                  </a:schemeClr>
                </a:solidFill>
              </a:rPr>
              <a:t>, </a:t>
            </a:r>
            <a:r>
              <a:rPr lang="en-US" b="1" dirty="0" err="1" smtClean="0">
                <a:solidFill>
                  <a:schemeClr val="accent6">
                    <a:lumMod val="75000"/>
                  </a:schemeClr>
                </a:solidFill>
              </a:rPr>
              <a:t>máy</a:t>
            </a:r>
            <a:r>
              <a:rPr lang="en-US" b="1" dirty="0" smtClean="0">
                <a:solidFill>
                  <a:schemeClr val="accent6">
                    <a:lumMod val="75000"/>
                  </a:schemeClr>
                </a:solidFill>
              </a:rPr>
              <a:t> </a:t>
            </a:r>
            <a:r>
              <a:rPr lang="en-US" b="1" dirty="0" err="1" smtClean="0">
                <a:solidFill>
                  <a:schemeClr val="accent6">
                    <a:lumMod val="75000"/>
                  </a:schemeClr>
                </a:solidFill>
              </a:rPr>
              <a:t>tính</a:t>
            </a:r>
            <a:r>
              <a:rPr lang="en-US" b="1" dirty="0" smtClean="0">
                <a:solidFill>
                  <a:schemeClr val="accent6">
                    <a:lumMod val="75000"/>
                  </a:schemeClr>
                </a:solidFill>
              </a:rPr>
              <a:t>, </a:t>
            </a:r>
            <a:r>
              <a:rPr lang="en-US" b="1" dirty="0" err="1" smtClean="0">
                <a:solidFill>
                  <a:schemeClr val="accent6">
                    <a:lumMod val="75000"/>
                  </a:schemeClr>
                </a:solidFill>
              </a:rPr>
              <a:t>điều</a:t>
            </a:r>
            <a:r>
              <a:rPr lang="en-US" b="1" dirty="0" smtClean="0">
                <a:solidFill>
                  <a:schemeClr val="accent6">
                    <a:lumMod val="75000"/>
                  </a:schemeClr>
                </a:solidFill>
              </a:rPr>
              <a:t> </a:t>
            </a:r>
            <a:r>
              <a:rPr lang="en-US" b="1" dirty="0" err="1" smtClean="0">
                <a:solidFill>
                  <a:schemeClr val="accent6">
                    <a:lumMod val="75000"/>
                  </a:schemeClr>
                </a:solidFill>
              </a:rPr>
              <a:t>khiển</a:t>
            </a:r>
            <a:r>
              <a:rPr lang="en-US" b="1" dirty="0" smtClean="0">
                <a:solidFill>
                  <a:schemeClr val="accent6">
                    <a:lumMod val="75000"/>
                  </a:schemeClr>
                </a:solidFill>
              </a:rPr>
              <a:t> </a:t>
            </a:r>
            <a:r>
              <a:rPr lang="en-US" b="1" dirty="0" err="1" smtClean="0">
                <a:solidFill>
                  <a:schemeClr val="accent6">
                    <a:lumMod val="75000"/>
                  </a:schemeClr>
                </a:solidFill>
              </a:rPr>
              <a:t>cũ</a:t>
            </a:r>
            <a:r>
              <a:rPr lang="en-US" b="1" dirty="0" smtClean="0">
                <a:solidFill>
                  <a:schemeClr val="accent6">
                    <a:lumMod val="75000"/>
                  </a:schemeClr>
                </a:solidFill>
              </a:rPr>
              <a:t>, </a:t>
            </a:r>
            <a:r>
              <a:rPr lang="en-US" b="1" dirty="0" err="1" smtClean="0">
                <a:solidFill>
                  <a:schemeClr val="accent6">
                    <a:lumMod val="75000"/>
                  </a:schemeClr>
                </a:solidFill>
              </a:rPr>
              <a:t>hỏng</a:t>
            </a:r>
            <a:r>
              <a:rPr lang="en-US" b="1" dirty="0" smtClean="0">
                <a:solidFill>
                  <a:schemeClr val="accent6">
                    <a:lumMod val="75000"/>
                  </a:schemeClr>
                </a:solidFill>
              </a:rPr>
              <a:t>…</a:t>
            </a:r>
            <a:endParaRPr lang="en-US" b="1" dirty="0">
              <a:solidFill>
                <a:schemeClr val="accent6">
                  <a:lumMod val="75000"/>
                </a:schemeClr>
              </a:solidFill>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353" y="3320069"/>
            <a:ext cx="1804347" cy="2097557"/>
          </a:xfrm>
          <a:prstGeom prst="rect">
            <a:avLst/>
          </a:prstGeom>
        </p:spPr>
      </p:pic>
      <p:sp>
        <p:nvSpPr>
          <p:cNvPr id="17" name="Rectangle 16"/>
          <p:cNvSpPr/>
          <p:nvPr/>
        </p:nvSpPr>
        <p:spPr>
          <a:xfrm>
            <a:off x="2096672" y="2840757"/>
            <a:ext cx="372265" cy="3825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04482" y="2860459"/>
            <a:ext cx="372265" cy="3825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70585" y="6068291"/>
            <a:ext cx="372265" cy="35650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23899" y="6068961"/>
            <a:ext cx="372265" cy="3825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066864" y="2825762"/>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2" name="TextBox 21"/>
          <p:cNvSpPr txBox="1"/>
          <p:nvPr/>
        </p:nvSpPr>
        <p:spPr>
          <a:xfrm>
            <a:off x="7816130" y="2852890"/>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3" name="TextBox 22"/>
          <p:cNvSpPr txBox="1"/>
          <p:nvPr/>
        </p:nvSpPr>
        <p:spPr>
          <a:xfrm>
            <a:off x="2096672" y="6042250"/>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24" name="TextBox 23"/>
          <p:cNvSpPr txBox="1"/>
          <p:nvPr/>
        </p:nvSpPr>
        <p:spPr>
          <a:xfrm>
            <a:off x="7843358" y="6042249"/>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25843" y="4128136"/>
            <a:ext cx="1685438" cy="1398555"/>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23485" y="1629470"/>
            <a:ext cx="1328456" cy="2327541"/>
          </a:xfrm>
          <a:prstGeom prst="rect">
            <a:avLst/>
          </a:prstGeom>
        </p:spPr>
      </p:pic>
    </p:spTree>
    <p:custDataLst>
      <p:tags r:id="rId1"/>
    </p:custDataLst>
    <p:extLst>
      <p:ext uri="{BB962C8B-B14F-4D97-AF65-F5344CB8AC3E}">
        <p14:creationId xmlns:p14="http://schemas.microsoft.com/office/powerpoint/2010/main" val="3709248089"/>
      </p:ext>
    </p:extLst>
  </p:cSld>
  <p:clrMapOvr>
    <a:masterClrMapping/>
  </p:clrMapOvr>
  <mc:AlternateContent xmlns:mc="http://schemas.openxmlformats.org/markup-compatibility/2006" xmlns:p14="http://schemas.microsoft.com/office/powerpoint/2010/main">
    <mc:Choice Requires="p14">
      <p:transition spd="slow" p14:dur="2000" advTm="42610"/>
    </mc:Choice>
    <mc:Fallback xmlns="">
      <p:transition spd="slow" advTm="42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animBg="1"/>
      <p:bldP spid="18" grpId="0" animBg="1"/>
      <p:bldP spid="19" grpId="0" animBg="1"/>
      <p:bldP spid="20" grpId="0" animBg="1"/>
      <p:bldP spid="21" grpId="0"/>
      <p:bldP spid="22" grpId="0"/>
      <p:bldP spid="23" grpId="0"/>
      <p:bldP spid="24" grpId="0"/>
    </p:bldLst>
  </p:timing>
  <p:extLst mod="1">
    <p:ext uri="{E180D4A7-C9FB-4DFB-919C-405C955672EB}">
      <p14:showEvtLst xmlns:p14="http://schemas.microsoft.com/office/powerpoint/2010/main">
        <p14:playEvt time="1" objId="28"/>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9615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38764" y="191850"/>
            <a:ext cx="4875053" cy="369332"/>
          </a:xfrm>
          <a:prstGeom prst="rect">
            <a:avLst/>
          </a:prstGeom>
          <a:noFill/>
        </p:spPr>
        <p:txBody>
          <a:bodyPr wrap="none" rtlCol="0">
            <a:spAutoFit/>
          </a:bodyPr>
          <a:lstStyle/>
          <a:p>
            <a:r>
              <a:rPr lang="en-US" sz="1800" b="1" dirty="0" err="1" smtClean="0">
                <a:solidFill>
                  <a:srgbClr val="FF0000"/>
                </a:solidFill>
              </a:rPr>
              <a:t>Các</a:t>
            </a:r>
            <a:r>
              <a:rPr lang="en-US" sz="1800" b="1" dirty="0" smtClean="0">
                <a:solidFill>
                  <a:srgbClr val="FF0000"/>
                </a:solidFill>
              </a:rPr>
              <a:t> con </a:t>
            </a:r>
            <a:r>
              <a:rPr lang="en-US" sz="1800" b="1" dirty="0" err="1" smtClean="0">
                <a:solidFill>
                  <a:srgbClr val="FF0000"/>
                </a:solidFill>
              </a:rPr>
              <a:t>nên</a:t>
            </a:r>
            <a:r>
              <a:rPr lang="en-US" sz="1800" b="1" dirty="0" smtClean="0">
                <a:solidFill>
                  <a:srgbClr val="FF0000"/>
                </a:solidFill>
              </a:rPr>
              <a:t> </a:t>
            </a:r>
            <a:r>
              <a:rPr lang="en-US" sz="1800" b="1" dirty="0" err="1" smtClean="0">
                <a:solidFill>
                  <a:srgbClr val="FF0000"/>
                </a:solidFill>
              </a:rPr>
              <a:t>làm</a:t>
            </a:r>
            <a:r>
              <a:rPr lang="en-US" sz="1800" b="1" dirty="0" smtClean="0">
                <a:solidFill>
                  <a:srgbClr val="FF0000"/>
                </a:solidFill>
              </a:rPr>
              <a:t> </a:t>
            </a:r>
            <a:r>
              <a:rPr lang="en-US" sz="1800" b="1" dirty="0" err="1" smtClean="0">
                <a:solidFill>
                  <a:srgbClr val="FF0000"/>
                </a:solidFill>
              </a:rPr>
              <a:t>gì</a:t>
            </a:r>
            <a:r>
              <a:rPr lang="en-US" sz="1800" b="1" dirty="0" smtClean="0">
                <a:solidFill>
                  <a:srgbClr val="FF0000"/>
                </a:solidFill>
              </a:rPr>
              <a:t> </a:t>
            </a:r>
            <a:r>
              <a:rPr lang="en-US" sz="1800" b="1" dirty="0" err="1" smtClean="0">
                <a:solidFill>
                  <a:srgbClr val="FF0000"/>
                </a:solidFill>
              </a:rPr>
              <a:t>để</a:t>
            </a:r>
            <a:r>
              <a:rPr lang="en-US" sz="1800" b="1" dirty="0" smtClean="0">
                <a:solidFill>
                  <a:srgbClr val="FF0000"/>
                </a:solidFill>
              </a:rPr>
              <a:t> </a:t>
            </a:r>
            <a:r>
              <a:rPr lang="en-US" sz="1800" b="1" dirty="0" err="1" smtClean="0">
                <a:solidFill>
                  <a:srgbClr val="FF0000"/>
                </a:solidFill>
              </a:rPr>
              <a:t>bảo</a:t>
            </a:r>
            <a:r>
              <a:rPr lang="en-US" sz="1800" b="1" dirty="0" smtClean="0">
                <a:solidFill>
                  <a:srgbClr val="FF0000"/>
                </a:solidFill>
              </a:rPr>
              <a:t> </a:t>
            </a:r>
            <a:r>
              <a:rPr lang="en-US" sz="1800" b="1" dirty="0" err="1" smtClean="0">
                <a:solidFill>
                  <a:srgbClr val="FF0000"/>
                </a:solidFill>
              </a:rPr>
              <a:t>vệ</a:t>
            </a:r>
            <a:r>
              <a:rPr lang="en-US" sz="1800" b="1" dirty="0" smtClean="0">
                <a:solidFill>
                  <a:srgbClr val="FF0000"/>
                </a:solidFill>
              </a:rPr>
              <a:t> </a:t>
            </a:r>
            <a:r>
              <a:rPr lang="en-US" sz="1800" b="1" dirty="0" err="1" smtClean="0">
                <a:solidFill>
                  <a:srgbClr val="FF0000"/>
                </a:solidFill>
              </a:rPr>
              <a:t>môi</a:t>
            </a:r>
            <a:r>
              <a:rPr lang="en-US" sz="1800" b="1" dirty="0" smtClean="0">
                <a:solidFill>
                  <a:srgbClr val="FF0000"/>
                </a:solidFill>
              </a:rPr>
              <a:t> </a:t>
            </a:r>
            <a:r>
              <a:rPr lang="en-US" sz="1800" b="1" dirty="0" err="1" smtClean="0">
                <a:solidFill>
                  <a:srgbClr val="FF0000"/>
                </a:solidFill>
              </a:rPr>
              <a:t>trường</a:t>
            </a:r>
            <a:r>
              <a:rPr lang="en-US" sz="1800" b="1" dirty="0" smtClean="0">
                <a:solidFill>
                  <a:srgbClr val="FF0000"/>
                </a:solidFill>
              </a:rPr>
              <a:t>?</a:t>
            </a:r>
            <a:endParaRPr lang="en-US" sz="1800" b="1" dirty="0">
              <a:solidFill>
                <a:srgbClr val="FF0000"/>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32"/>
          <a:stretch/>
        </p:blipFill>
        <p:spPr>
          <a:xfrm>
            <a:off x="2097344" y="975328"/>
            <a:ext cx="3276398" cy="23737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348" y="895927"/>
            <a:ext cx="3615156" cy="243420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690" y="3550156"/>
            <a:ext cx="3262945" cy="2506745"/>
          </a:xfrm>
          <a:prstGeom prst="rect">
            <a:avLst/>
          </a:prstGeom>
        </p:spPr>
      </p:pic>
      <p:sp>
        <p:nvSpPr>
          <p:cNvPr id="10" name="TextBox 9"/>
          <p:cNvSpPr txBox="1"/>
          <p:nvPr/>
        </p:nvSpPr>
        <p:spPr>
          <a:xfrm>
            <a:off x="2829108" y="3349073"/>
            <a:ext cx="1707519" cy="307777"/>
          </a:xfrm>
          <a:prstGeom prst="rect">
            <a:avLst/>
          </a:prstGeom>
          <a:noFill/>
        </p:spPr>
        <p:txBody>
          <a:bodyPr wrap="none" rtlCol="0">
            <a:spAutoFit/>
          </a:bodyPr>
          <a:lstStyle/>
          <a:p>
            <a:r>
              <a:rPr lang="en-US" b="1" dirty="0" smtClean="0">
                <a:solidFill>
                  <a:schemeClr val="accent6">
                    <a:lumMod val="75000"/>
                  </a:schemeClr>
                </a:solidFill>
              </a:rPr>
              <a:t>1. </a:t>
            </a:r>
            <a:r>
              <a:rPr lang="en-US" b="1" dirty="0" err="1" smtClean="0">
                <a:solidFill>
                  <a:schemeClr val="accent6">
                    <a:lumMod val="75000"/>
                  </a:schemeClr>
                </a:solidFill>
              </a:rPr>
              <a:t>Vứt</a:t>
            </a:r>
            <a:r>
              <a:rPr lang="en-US" b="1" dirty="0" smtClean="0">
                <a:solidFill>
                  <a:schemeClr val="accent6">
                    <a:lumMod val="75000"/>
                  </a:schemeClr>
                </a:solidFill>
              </a:rPr>
              <a:t> </a:t>
            </a:r>
            <a:r>
              <a:rPr lang="en-US" b="1" dirty="0" err="1" smtClean="0">
                <a:solidFill>
                  <a:schemeClr val="accent6">
                    <a:lumMod val="75000"/>
                  </a:schemeClr>
                </a:solidFill>
              </a:rPr>
              <a:t>rác</a:t>
            </a:r>
            <a:r>
              <a:rPr lang="en-US" b="1" dirty="0" smtClean="0">
                <a:solidFill>
                  <a:schemeClr val="accent6">
                    <a:lumMod val="75000"/>
                  </a:schemeClr>
                </a:solidFill>
              </a:rPr>
              <a:t> </a:t>
            </a:r>
            <a:r>
              <a:rPr lang="en-US" b="1" dirty="0" err="1" smtClean="0">
                <a:solidFill>
                  <a:schemeClr val="accent6">
                    <a:lumMod val="75000"/>
                  </a:schemeClr>
                </a:solidFill>
              </a:rPr>
              <a:t>bừa</a:t>
            </a:r>
            <a:r>
              <a:rPr lang="en-US" b="1" dirty="0" smtClean="0">
                <a:solidFill>
                  <a:schemeClr val="accent6">
                    <a:lumMod val="75000"/>
                  </a:schemeClr>
                </a:solidFill>
              </a:rPr>
              <a:t> </a:t>
            </a:r>
            <a:r>
              <a:rPr lang="en-US" b="1" dirty="0" err="1" smtClean="0">
                <a:solidFill>
                  <a:schemeClr val="accent6">
                    <a:lumMod val="75000"/>
                  </a:schemeClr>
                </a:solidFill>
              </a:rPr>
              <a:t>bãi</a:t>
            </a:r>
            <a:endParaRPr lang="en-US" b="1" dirty="0">
              <a:solidFill>
                <a:schemeClr val="accent6">
                  <a:lumMod val="75000"/>
                </a:schemeClr>
              </a:solidFill>
            </a:endParaRPr>
          </a:p>
        </p:txBody>
      </p:sp>
      <p:sp>
        <p:nvSpPr>
          <p:cNvPr id="11" name="TextBox 10"/>
          <p:cNvSpPr txBox="1"/>
          <p:nvPr/>
        </p:nvSpPr>
        <p:spPr>
          <a:xfrm>
            <a:off x="6816541" y="3422209"/>
            <a:ext cx="2440092" cy="307777"/>
          </a:xfrm>
          <a:prstGeom prst="rect">
            <a:avLst/>
          </a:prstGeom>
          <a:noFill/>
        </p:spPr>
        <p:txBody>
          <a:bodyPr wrap="none" rtlCol="0">
            <a:spAutoFit/>
          </a:bodyPr>
          <a:lstStyle/>
          <a:p>
            <a:r>
              <a:rPr lang="en-US" b="1" dirty="0" smtClean="0">
                <a:solidFill>
                  <a:schemeClr val="accent6">
                    <a:lumMod val="75000"/>
                  </a:schemeClr>
                </a:solidFill>
              </a:rPr>
              <a:t>2. </a:t>
            </a:r>
            <a:r>
              <a:rPr lang="en-US" b="1" dirty="0" err="1" smtClean="0">
                <a:solidFill>
                  <a:schemeClr val="accent6">
                    <a:lumMod val="75000"/>
                  </a:schemeClr>
                </a:solidFill>
              </a:rPr>
              <a:t>Phân</a:t>
            </a:r>
            <a:r>
              <a:rPr lang="en-US" b="1" dirty="0" smtClean="0">
                <a:solidFill>
                  <a:schemeClr val="accent6">
                    <a:lumMod val="75000"/>
                  </a:schemeClr>
                </a:solidFill>
              </a:rPr>
              <a:t> </a:t>
            </a:r>
            <a:r>
              <a:rPr lang="en-US" b="1" dirty="0" err="1" smtClean="0">
                <a:solidFill>
                  <a:schemeClr val="accent6">
                    <a:lumMod val="75000"/>
                  </a:schemeClr>
                </a:solidFill>
              </a:rPr>
              <a:t>loại</a:t>
            </a:r>
            <a:r>
              <a:rPr lang="en-US" b="1" dirty="0" smtClean="0">
                <a:solidFill>
                  <a:schemeClr val="accent6">
                    <a:lumMod val="75000"/>
                  </a:schemeClr>
                </a:solidFill>
              </a:rPr>
              <a:t> </a:t>
            </a:r>
            <a:r>
              <a:rPr lang="en-US" b="1" dirty="0" err="1" smtClean="0">
                <a:solidFill>
                  <a:schemeClr val="accent6">
                    <a:lumMod val="75000"/>
                  </a:schemeClr>
                </a:solidFill>
              </a:rPr>
              <a:t>rác</a:t>
            </a:r>
            <a:r>
              <a:rPr lang="en-US" b="1" dirty="0" smtClean="0">
                <a:solidFill>
                  <a:schemeClr val="accent6">
                    <a:lumMod val="75000"/>
                  </a:schemeClr>
                </a:solidFill>
              </a:rPr>
              <a:t> </a:t>
            </a:r>
            <a:r>
              <a:rPr lang="en-US" b="1" dirty="0" err="1" smtClean="0">
                <a:solidFill>
                  <a:schemeClr val="accent6">
                    <a:lumMod val="75000"/>
                  </a:schemeClr>
                </a:solidFill>
              </a:rPr>
              <a:t>đúng</a:t>
            </a:r>
            <a:r>
              <a:rPr lang="en-US" b="1" dirty="0" smtClean="0">
                <a:solidFill>
                  <a:schemeClr val="accent6">
                    <a:lumMod val="75000"/>
                  </a:schemeClr>
                </a:solidFill>
              </a:rPr>
              <a:t> </a:t>
            </a:r>
            <a:r>
              <a:rPr lang="en-US" b="1" dirty="0" err="1" smtClean="0">
                <a:solidFill>
                  <a:schemeClr val="accent6">
                    <a:lumMod val="75000"/>
                  </a:schemeClr>
                </a:solidFill>
              </a:rPr>
              <a:t>cách</a:t>
            </a:r>
            <a:endParaRPr lang="en-US" b="1" dirty="0">
              <a:solidFill>
                <a:schemeClr val="accent6">
                  <a:lumMod val="75000"/>
                </a:schemeClr>
              </a:solidFill>
            </a:endParaRPr>
          </a:p>
        </p:txBody>
      </p:sp>
      <p:sp>
        <p:nvSpPr>
          <p:cNvPr id="12" name="TextBox 11"/>
          <p:cNvSpPr txBox="1"/>
          <p:nvPr/>
        </p:nvSpPr>
        <p:spPr>
          <a:xfrm>
            <a:off x="4478894" y="6128751"/>
            <a:ext cx="2557110" cy="307777"/>
          </a:xfrm>
          <a:prstGeom prst="rect">
            <a:avLst/>
          </a:prstGeom>
          <a:noFill/>
        </p:spPr>
        <p:txBody>
          <a:bodyPr wrap="none" rtlCol="0">
            <a:spAutoFit/>
          </a:bodyPr>
          <a:lstStyle/>
          <a:p>
            <a:r>
              <a:rPr lang="en-US" b="1" dirty="0" smtClean="0">
                <a:solidFill>
                  <a:schemeClr val="accent6">
                    <a:lumMod val="75000"/>
                  </a:schemeClr>
                </a:solidFill>
              </a:rPr>
              <a:t>3. </a:t>
            </a:r>
            <a:r>
              <a:rPr lang="en-US" b="1" dirty="0" err="1" smtClean="0">
                <a:solidFill>
                  <a:schemeClr val="accent6">
                    <a:lumMod val="75000"/>
                  </a:schemeClr>
                </a:solidFill>
              </a:rPr>
              <a:t>Đổ</a:t>
            </a:r>
            <a:r>
              <a:rPr lang="en-US" b="1" dirty="0" smtClean="0">
                <a:solidFill>
                  <a:schemeClr val="accent6">
                    <a:lumMod val="75000"/>
                  </a:schemeClr>
                </a:solidFill>
              </a:rPr>
              <a:t> </a:t>
            </a:r>
            <a:r>
              <a:rPr lang="en-US" b="1" dirty="0" err="1" smtClean="0">
                <a:solidFill>
                  <a:schemeClr val="accent6">
                    <a:lumMod val="75000"/>
                  </a:schemeClr>
                </a:solidFill>
              </a:rPr>
              <a:t>rác</a:t>
            </a:r>
            <a:r>
              <a:rPr lang="en-US" b="1" dirty="0" smtClean="0">
                <a:solidFill>
                  <a:schemeClr val="accent6">
                    <a:lumMod val="75000"/>
                  </a:schemeClr>
                </a:solidFill>
              </a:rPr>
              <a:t> </a:t>
            </a:r>
            <a:r>
              <a:rPr lang="en-US" b="1" dirty="0" err="1" smtClean="0">
                <a:solidFill>
                  <a:schemeClr val="accent6">
                    <a:lumMod val="75000"/>
                  </a:schemeClr>
                </a:solidFill>
              </a:rPr>
              <a:t>đúng</a:t>
            </a:r>
            <a:r>
              <a:rPr lang="en-US" b="1" dirty="0" smtClean="0">
                <a:solidFill>
                  <a:schemeClr val="accent6">
                    <a:lumMod val="75000"/>
                  </a:schemeClr>
                </a:solidFill>
              </a:rPr>
              <a:t> </a:t>
            </a:r>
            <a:r>
              <a:rPr lang="en-US" b="1" dirty="0" err="1" smtClean="0">
                <a:solidFill>
                  <a:schemeClr val="accent6">
                    <a:lumMod val="75000"/>
                  </a:schemeClr>
                </a:solidFill>
              </a:rPr>
              <a:t>nơi</a:t>
            </a:r>
            <a:r>
              <a:rPr lang="en-US" b="1" dirty="0" smtClean="0">
                <a:solidFill>
                  <a:schemeClr val="accent6">
                    <a:lumMod val="75000"/>
                  </a:schemeClr>
                </a:solidFill>
              </a:rPr>
              <a:t> </a:t>
            </a:r>
            <a:r>
              <a:rPr lang="en-US" b="1" dirty="0" err="1" smtClean="0">
                <a:solidFill>
                  <a:schemeClr val="accent6">
                    <a:lumMod val="75000"/>
                  </a:schemeClr>
                </a:solidFill>
              </a:rPr>
              <a:t>quy</a:t>
            </a:r>
            <a:r>
              <a:rPr lang="en-US" b="1" dirty="0" smtClean="0">
                <a:solidFill>
                  <a:schemeClr val="accent6">
                    <a:lumMod val="75000"/>
                  </a:schemeClr>
                </a:solidFill>
              </a:rPr>
              <a:t> </a:t>
            </a:r>
            <a:r>
              <a:rPr lang="en-US" b="1" dirty="0" err="1" smtClean="0">
                <a:solidFill>
                  <a:schemeClr val="accent6">
                    <a:lumMod val="75000"/>
                  </a:schemeClr>
                </a:solidFill>
              </a:rPr>
              <a:t>định</a:t>
            </a:r>
            <a:endParaRPr lang="en-US" b="1" dirty="0">
              <a:solidFill>
                <a:schemeClr val="accent6">
                  <a:lumMod val="75000"/>
                </a:schemeClr>
              </a:solidFill>
            </a:endParaRPr>
          </a:p>
        </p:txBody>
      </p:sp>
      <p:sp>
        <p:nvSpPr>
          <p:cNvPr id="14" name="Rectangle 13"/>
          <p:cNvSpPr/>
          <p:nvPr/>
        </p:nvSpPr>
        <p:spPr>
          <a:xfrm>
            <a:off x="7969395" y="3783432"/>
            <a:ext cx="360218" cy="3323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55434" y="3801904"/>
            <a:ext cx="360218" cy="3323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08883" y="6500988"/>
            <a:ext cx="360218" cy="3323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75632" y="6436528"/>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8" name="TextBox 17"/>
          <p:cNvSpPr txBox="1"/>
          <p:nvPr/>
        </p:nvSpPr>
        <p:spPr>
          <a:xfrm>
            <a:off x="7936144" y="3737253"/>
            <a:ext cx="426720" cy="461665"/>
          </a:xfrm>
          <a:prstGeom prst="rect">
            <a:avLst/>
          </a:prstGeom>
          <a:noFill/>
        </p:spPr>
        <p:txBody>
          <a:bodyPr wrap="none" rtlCol="0">
            <a:spAutoFit/>
          </a:bodyPr>
          <a:lstStyle/>
          <a:p>
            <a:r>
              <a:rPr lang="en-US" sz="2400" b="1" dirty="0" smtClean="0">
                <a:solidFill>
                  <a:srgbClr val="FF0000"/>
                </a:solidFill>
                <a:sym typeface="Wingdings" panose="05000000000000000000" pitchFamily="2" charset="2"/>
              </a:rPr>
              <a:t></a:t>
            </a:r>
            <a:endParaRPr lang="en-US" sz="2400" b="1" dirty="0">
              <a:solidFill>
                <a:srgbClr val="FF0000"/>
              </a:solidFill>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3504" y="3720606"/>
            <a:ext cx="2485207" cy="2062193"/>
          </a:xfrm>
          <a:prstGeom prst="rect">
            <a:avLst/>
          </a:prstGeom>
        </p:spPr>
      </p:pic>
    </p:spTree>
    <p:custDataLst>
      <p:tags r:id="rId1"/>
    </p:custDataLst>
    <p:extLst>
      <p:ext uri="{BB962C8B-B14F-4D97-AF65-F5344CB8AC3E}">
        <p14:creationId xmlns:p14="http://schemas.microsoft.com/office/powerpoint/2010/main" val="1482576913"/>
      </p:ext>
    </p:extLst>
  </p:cSld>
  <p:clrMapOvr>
    <a:masterClrMapping/>
  </p:clrMapOvr>
  <mc:AlternateContent xmlns:mc="http://schemas.openxmlformats.org/markup-compatibility/2006" xmlns:p14="http://schemas.microsoft.com/office/powerpoint/2010/main">
    <mc:Choice Requires="p14">
      <p:transition spd="slow" p14:dur="2000" advTm="35208"/>
    </mc:Choice>
    <mc:Fallback xmlns="">
      <p:transition spd="slow" advTm="352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 calcmode="lin" valueType="num">
                                      <p:cBhvr>
                                        <p:cTn id="50" dur="1000" fill="hold"/>
                                        <p:tgtEl>
                                          <p:spTgt spid="19"/>
                                        </p:tgtEl>
                                        <p:attrNameLst>
                                          <p:attrName>style.rotation</p:attrName>
                                        </p:attrNameLst>
                                      </p:cBhvr>
                                      <p:tavLst>
                                        <p:tav tm="0">
                                          <p:val>
                                            <p:fltVal val="90"/>
                                          </p:val>
                                        </p:tav>
                                        <p:tav tm="100000">
                                          <p:val>
                                            <p:fltVal val="0"/>
                                          </p:val>
                                        </p:tav>
                                      </p:tavLst>
                                    </p:anim>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5" grpId="0" animBg="1"/>
      <p:bldP spid="16" grpId="0" animBg="1"/>
      <p:bldP spid="17" grpId="0"/>
      <p:bldP spid="18" grpId="0"/>
    </p:bldLst>
  </p:timing>
  <p:extLst mod="1">
    <p:ext uri="{E180D4A7-C9FB-4DFB-919C-405C955672EB}">
      <p14:showEvtLst xmlns:p14="http://schemas.microsoft.com/office/powerpoint/2010/main">
        <p14:playEvt time="1" objId="20"/>
        <p14:stopEvt time="35208" objId="20"/>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4" name="Picture 6" descr="Background Cartoon School Children | Desenho de criança, Crianç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56"/>
            <a:ext cx="12192000" cy="6922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7361" y="1345734"/>
            <a:ext cx="803657" cy="6668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997" y="1345734"/>
            <a:ext cx="803657" cy="6668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633" y="1345734"/>
            <a:ext cx="803658" cy="6668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462" y="1345734"/>
            <a:ext cx="803658" cy="66686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291" y="1345734"/>
            <a:ext cx="803658" cy="666864"/>
          </a:xfrm>
          <a:prstGeom prst="rect">
            <a:avLst/>
          </a:prstGeom>
        </p:spPr>
      </p:pic>
      <p:sp>
        <p:nvSpPr>
          <p:cNvPr id="5" name="TextBox 4"/>
          <p:cNvSpPr txBox="1"/>
          <p:nvPr/>
        </p:nvSpPr>
        <p:spPr>
          <a:xfrm>
            <a:off x="342568" y="3186539"/>
            <a:ext cx="5323894" cy="830997"/>
          </a:xfrm>
          <a:prstGeom prst="rect">
            <a:avLst/>
          </a:prstGeom>
          <a:noFill/>
        </p:spPr>
        <p:txBody>
          <a:bodyPr wrap="none" rtlCol="0">
            <a:spAutoFit/>
          </a:bodyPr>
          <a:lstStyle/>
          <a:p>
            <a:pPr algn="ctr"/>
            <a:r>
              <a:rPr lang="en-US" sz="2400" b="1" dirty="0" err="1" smtClean="0">
                <a:solidFill>
                  <a:schemeClr val="accent6">
                    <a:lumMod val="75000"/>
                  </a:schemeClr>
                </a:solidFill>
              </a:rPr>
              <a:t>Chào</a:t>
            </a:r>
            <a:r>
              <a:rPr lang="en-US" sz="2400" b="1" dirty="0" smtClean="0">
                <a:solidFill>
                  <a:schemeClr val="accent6">
                    <a:lumMod val="75000"/>
                  </a:schemeClr>
                </a:solidFill>
              </a:rPr>
              <a:t> </a:t>
            </a:r>
            <a:r>
              <a:rPr lang="en-US" sz="2400" b="1" dirty="0" err="1" smtClean="0">
                <a:solidFill>
                  <a:schemeClr val="accent6">
                    <a:lumMod val="75000"/>
                  </a:schemeClr>
                </a:solidFill>
              </a:rPr>
              <a:t>tạm</a:t>
            </a:r>
            <a:r>
              <a:rPr lang="en-US" sz="2400" b="1" dirty="0" smtClean="0">
                <a:solidFill>
                  <a:schemeClr val="accent6">
                    <a:lumMod val="75000"/>
                  </a:schemeClr>
                </a:solidFill>
              </a:rPr>
              <a:t> </a:t>
            </a:r>
            <a:r>
              <a:rPr lang="en-US" sz="2400" b="1" dirty="0" err="1" smtClean="0">
                <a:solidFill>
                  <a:schemeClr val="accent6">
                    <a:lumMod val="75000"/>
                  </a:schemeClr>
                </a:solidFill>
              </a:rPr>
              <a:t>biệt</a:t>
            </a:r>
            <a:r>
              <a:rPr lang="en-US" sz="2400" b="1" dirty="0" smtClean="0">
                <a:solidFill>
                  <a:schemeClr val="accent6">
                    <a:lumMod val="75000"/>
                  </a:schemeClr>
                </a:solidFill>
              </a:rPr>
              <a:t>!</a:t>
            </a:r>
          </a:p>
          <a:p>
            <a:pPr algn="ctr"/>
            <a:r>
              <a:rPr lang="en-US" sz="2400" b="1" dirty="0" err="1" smtClean="0">
                <a:solidFill>
                  <a:schemeClr val="accent6">
                    <a:lumMod val="75000"/>
                  </a:schemeClr>
                </a:solidFill>
              </a:rPr>
              <a:t>Hẹn</a:t>
            </a:r>
            <a:r>
              <a:rPr lang="en-US" sz="2400" b="1" dirty="0" smtClean="0">
                <a:solidFill>
                  <a:schemeClr val="accent6">
                    <a:lumMod val="75000"/>
                  </a:schemeClr>
                </a:solidFill>
              </a:rPr>
              <a:t> </a:t>
            </a:r>
            <a:r>
              <a:rPr lang="en-US" sz="2400" b="1" dirty="0" err="1" smtClean="0">
                <a:solidFill>
                  <a:schemeClr val="accent6">
                    <a:lumMod val="75000"/>
                  </a:schemeClr>
                </a:solidFill>
              </a:rPr>
              <a:t>gặp</a:t>
            </a:r>
            <a:r>
              <a:rPr lang="en-US" sz="2400" b="1" dirty="0" smtClean="0">
                <a:solidFill>
                  <a:schemeClr val="accent6">
                    <a:lumMod val="75000"/>
                  </a:schemeClr>
                </a:solidFill>
              </a:rPr>
              <a:t> </a:t>
            </a:r>
            <a:r>
              <a:rPr lang="en-US" sz="2400" b="1" dirty="0" err="1" smtClean="0">
                <a:solidFill>
                  <a:schemeClr val="accent6">
                    <a:lumMod val="75000"/>
                  </a:schemeClr>
                </a:solidFill>
              </a:rPr>
              <a:t>lại</a:t>
            </a:r>
            <a:r>
              <a:rPr lang="en-US" sz="2400" b="1" dirty="0" smtClean="0">
                <a:solidFill>
                  <a:schemeClr val="accent6">
                    <a:lumMod val="75000"/>
                  </a:schemeClr>
                </a:solidFill>
              </a:rPr>
              <a:t> </a:t>
            </a:r>
            <a:r>
              <a:rPr lang="en-US" sz="2400" b="1" dirty="0" err="1" smtClean="0">
                <a:solidFill>
                  <a:schemeClr val="accent6">
                    <a:lumMod val="75000"/>
                  </a:schemeClr>
                </a:solidFill>
              </a:rPr>
              <a:t>trong</a:t>
            </a:r>
            <a:r>
              <a:rPr lang="en-US" sz="2400" b="1" dirty="0" smtClean="0">
                <a:solidFill>
                  <a:schemeClr val="accent6">
                    <a:lumMod val="75000"/>
                  </a:schemeClr>
                </a:solidFill>
              </a:rPr>
              <a:t> </a:t>
            </a:r>
            <a:r>
              <a:rPr lang="en-US" sz="2400" b="1" dirty="0" err="1" smtClean="0">
                <a:solidFill>
                  <a:schemeClr val="accent6">
                    <a:lumMod val="75000"/>
                  </a:schemeClr>
                </a:solidFill>
              </a:rPr>
              <a:t>bài</a:t>
            </a:r>
            <a:r>
              <a:rPr lang="en-US" sz="2400" b="1" dirty="0" smtClean="0">
                <a:solidFill>
                  <a:schemeClr val="accent6">
                    <a:lumMod val="75000"/>
                  </a:schemeClr>
                </a:solidFill>
              </a:rPr>
              <a:t> </a:t>
            </a:r>
            <a:r>
              <a:rPr lang="en-US" sz="2400" b="1" dirty="0" err="1" smtClean="0">
                <a:solidFill>
                  <a:schemeClr val="accent6">
                    <a:lumMod val="75000"/>
                  </a:schemeClr>
                </a:solidFill>
              </a:rPr>
              <a:t>học</a:t>
            </a:r>
            <a:r>
              <a:rPr lang="en-US" sz="2400" b="1" dirty="0" smtClean="0">
                <a:solidFill>
                  <a:schemeClr val="accent6">
                    <a:lumMod val="75000"/>
                  </a:schemeClr>
                </a:solidFill>
              </a:rPr>
              <a:t> </a:t>
            </a:r>
            <a:r>
              <a:rPr lang="en-US" sz="2400" b="1" dirty="0" err="1" smtClean="0">
                <a:solidFill>
                  <a:schemeClr val="accent6">
                    <a:lumMod val="75000"/>
                  </a:schemeClr>
                </a:solidFill>
              </a:rPr>
              <a:t>tiếp</a:t>
            </a:r>
            <a:r>
              <a:rPr lang="en-US" sz="2400" b="1" dirty="0" smtClean="0">
                <a:solidFill>
                  <a:schemeClr val="accent6">
                    <a:lumMod val="75000"/>
                  </a:schemeClr>
                </a:solidFill>
              </a:rPr>
              <a:t> </a:t>
            </a:r>
            <a:r>
              <a:rPr lang="en-US" sz="2400" b="1" dirty="0" err="1" smtClean="0">
                <a:solidFill>
                  <a:schemeClr val="accent6">
                    <a:lumMod val="75000"/>
                  </a:schemeClr>
                </a:solidFill>
              </a:rPr>
              <a:t>theo</a:t>
            </a:r>
            <a:r>
              <a:rPr lang="en-US" sz="2400" b="1" dirty="0" smtClean="0">
                <a:solidFill>
                  <a:schemeClr val="accent6">
                    <a:lumMod val="75000"/>
                  </a:schemeClr>
                </a:solidFill>
              </a:rPr>
              <a:t>!</a:t>
            </a:r>
            <a:endParaRPr lang="en-US" sz="2400" b="1" dirty="0">
              <a:solidFill>
                <a:schemeClr val="accent6">
                  <a:lumMod val="75000"/>
                </a:schemeClr>
              </a:solidFill>
            </a:endParaRPr>
          </a:p>
        </p:txBody>
      </p:sp>
    </p:spTree>
    <p:custDataLst>
      <p:tags r:id="rId1"/>
    </p:custDataLst>
    <p:extLst>
      <p:ext uri="{BB962C8B-B14F-4D97-AF65-F5344CB8AC3E}">
        <p14:creationId xmlns:p14="http://schemas.microsoft.com/office/powerpoint/2010/main" val="2404165689"/>
      </p:ext>
    </p:extLst>
  </p:cSld>
  <p:clrMapOvr>
    <a:masterClrMapping/>
  </p:clrMapOvr>
  <mc:AlternateContent xmlns:mc="http://schemas.openxmlformats.org/markup-compatibility/2006" xmlns:p14="http://schemas.microsoft.com/office/powerpoint/2010/main">
    <mc:Choice Requires="p14">
      <p:transition spd="slow" p14:dur="2000" advTm="31712"/>
    </mc:Choice>
    <mc:Fallback xmlns="">
      <p:transition spd="slow" advTm="31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8" presetClass="emph" presetSubtype="0" fill="hold" nodeType="withEffect">
                                  <p:stCondLst>
                                    <p:cond delay="0"/>
                                  </p:stCondLst>
                                  <p:childTnLst>
                                    <p:animRot by="21600000">
                                      <p:cBhvr>
                                        <p:cTn id="16" dur="2000" fill="hold"/>
                                        <p:tgtEl>
                                          <p:spTgt spid="4"/>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9"/>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0"/>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49811"/>
                                  </p:iterate>
                                  <p:childTnLst>
                                    <p:set>
                                      <p:cBhvr>
                                        <p:cTn id="28" dur="1" fill="hold">
                                          <p:stCondLst>
                                            <p:cond delay="0"/>
                                          </p:stCondLst>
                                        </p:cTn>
                                        <p:tgtEl>
                                          <p:spTgt spid="5"/>
                                        </p:tgtEl>
                                        <p:attrNameLst>
                                          <p:attrName>style.visibility</p:attrName>
                                        </p:attrNameLst>
                                      </p:cBhvr>
                                      <p:to>
                                        <p:strVal val="visible"/>
                                      </p:to>
                                    </p:set>
                                    <p:set>
                                      <p:cBhvr>
                                        <p:cTn id="29" dur="114" fill="hold">
                                          <p:stCondLst>
                                            <p:cond delay="0"/>
                                          </p:stCondLst>
                                        </p:cTn>
                                        <p:tgtEl>
                                          <p:spTgt spid="5"/>
                                        </p:tgtEl>
                                        <p:attrNameLst>
                                          <p:attrName>style.rotation</p:attrName>
                                        </p:attrNameLst>
                                      </p:cBhvr>
                                      <p:to>
                                        <p:strVal val="-45.0"/>
                                      </p:to>
                                    </p:set>
                                    <p:anim calcmode="lin" valueType="num">
                                      <p:cBhvr>
                                        <p:cTn id="30" dur="114" fill="hold">
                                          <p:stCondLst>
                                            <p:cond delay="114"/>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1" dur="114"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2" dur="2" decel="50000" autoRev="1" fill="hold">
                                          <p:stCondLst>
                                            <p:cond delay="114"/>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3" dur="1" fill="hold">
                                          <p:stCondLst>
                                            <p:cond delay="24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E180D4A7-C9FB-4DFB-919C-405C955672EB}">
      <p14:showEvtLst xmlns:p14="http://schemas.microsoft.com/office/powerpoint/2010/main">
        <p14:playEvt time="1" objId="6"/>
        <p14:stopEvt time="17206"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3602736" y="1847088"/>
            <a:ext cx="3081528" cy="1508760"/>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924421" y="1053404"/>
            <a:ext cx="10288524" cy="5439759"/>
          </a:xfrm>
          <a:prstGeom prst="rect">
            <a:avLst/>
          </a:prstGeom>
        </p:spPr>
      </p:pic>
      <p:sp>
        <p:nvSpPr>
          <p:cNvPr id="6" name="TextBox 5"/>
          <p:cNvSpPr txBox="1"/>
          <p:nvPr/>
        </p:nvSpPr>
        <p:spPr>
          <a:xfrm>
            <a:off x="3441754" y="456673"/>
            <a:ext cx="4535597" cy="400110"/>
          </a:xfrm>
          <a:prstGeom prst="rect">
            <a:avLst/>
          </a:prstGeom>
          <a:noFill/>
        </p:spPr>
        <p:txBody>
          <a:bodyPr wrap="square" rtlCol="0">
            <a:spAutoFit/>
          </a:bodyPr>
          <a:lstStyle/>
          <a:p>
            <a:pPr algn="ctr"/>
            <a:r>
              <a:rPr lang="en-US" sz="2000" b="1" dirty="0" err="1" smtClean="0">
                <a:solidFill>
                  <a:schemeClr val="accent5">
                    <a:lumMod val="75000"/>
                  </a:schemeClr>
                </a:solidFill>
              </a:rPr>
              <a:t>Các</a:t>
            </a:r>
            <a:r>
              <a:rPr lang="en-US" sz="2000" b="1" dirty="0" smtClean="0">
                <a:solidFill>
                  <a:schemeClr val="accent5">
                    <a:lumMod val="75000"/>
                  </a:schemeClr>
                </a:solidFill>
              </a:rPr>
              <a:t> con </a:t>
            </a:r>
            <a:r>
              <a:rPr lang="en-US" sz="2000" b="1" dirty="0" err="1" smtClean="0">
                <a:solidFill>
                  <a:schemeClr val="accent5">
                    <a:lumMod val="75000"/>
                  </a:schemeClr>
                </a:solidFill>
              </a:rPr>
              <a:t>nhìn</a:t>
            </a:r>
            <a:r>
              <a:rPr lang="en-US" sz="2000" b="1" dirty="0" smtClean="0">
                <a:solidFill>
                  <a:schemeClr val="accent5">
                    <a:lumMod val="75000"/>
                  </a:schemeClr>
                </a:solidFill>
              </a:rPr>
              <a:t> </a:t>
            </a:r>
            <a:r>
              <a:rPr lang="en-US" sz="2000" b="1" dirty="0" err="1" smtClean="0">
                <a:solidFill>
                  <a:schemeClr val="accent5">
                    <a:lumMod val="75000"/>
                  </a:schemeClr>
                </a:solidFill>
              </a:rPr>
              <a:t>thấy</a:t>
            </a:r>
            <a:r>
              <a:rPr lang="en-US" sz="2000" b="1" dirty="0" smtClean="0">
                <a:solidFill>
                  <a:schemeClr val="accent5">
                    <a:lumMod val="75000"/>
                  </a:schemeClr>
                </a:solidFill>
              </a:rPr>
              <a:t> </a:t>
            </a:r>
            <a:r>
              <a:rPr lang="en-US" sz="2000" b="1" dirty="0" err="1" smtClean="0">
                <a:solidFill>
                  <a:schemeClr val="accent5">
                    <a:lumMod val="75000"/>
                  </a:schemeClr>
                </a:solidFill>
              </a:rPr>
              <a:t>gì</a:t>
            </a:r>
            <a:r>
              <a:rPr lang="en-US" sz="2000" b="1" dirty="0" smtClean="0">
                <a:solidFill>
                  <a:schemeClr val="accent5">
                    <a:lumMod val="75000"/>
                  </a:schemeClr>
                </a:solidFill>
              </a:rPr>
              <a:t> </a:t>
            </a:r>
            <a:r>
              <a:rPr lang="en-US" sz="2000" b="1" dirty="0" err="1" smtClean="0">
                <a:solidFill>
                  <a:schemeClr val="accent5">
                    <a:lumMod val="75000"/>
                  </a:schemeClr>
                </a:solidFill>
              </a:rPr>
              <a:t>đây</a:t>
            </a:r>
            <a:r>
              <a:rPr lang="en-US" sz="2000" b="1" dirty="0" smtClean="0">
                <a:solidFill>
                  <a:schemeClr val="accent5">
                    <a:lumMod val="75000"/>
                  </a:schemeClr>
                </a:solidFill>
              </a:rPr>
              <a:t>?</a:t>
            </a:r>
            <a:endParaRPr lang="en-US" sz="2000" b="1" dirty="0">
              <a:solidFill>
                <a:schemeClr val="accent5">
                  <a:lumMod val="75000"/>
                </a:schemeClr>
              </a:solidFill>
            </a:endParaRPr>
          </a:p>
        </p:txBody>
      </p:sp>
    </p:spTree>
    <p:custDataLst>
      <p:tags r:id="rId1"/>
    </p:custDataLst>
    <p:extLst>
      <p:ext uri="{BB962C8B-B14F-4D97-AF65-F5344CB8AC3E}">
        <p14:creationId xmlns:p14="http://schemas.microsoft.com/office/powerpoint/2010/main" val="3974516259"/>
      </p:ext>
    </p:extLst>
  </p:cSld>
  <p:clrMapOvr>
    <a:masterClrMapping/>
  </p:clrMapOvr>
  <mc:AlternateContent xmlns:mc="http://schemas.openxmlformats.org/markup-compatibility/2006" xmlns:p14="http://schemas.microsoft.com/office/powerpoint/2010/main">
    <mc:Choice Requires="p14">
      <p:transition spd="slow" p14:dur="1500" advTm="13376">
        <p:split orient="vert"/>
      </p:transition>
    </mc:Choice>
    <mc:Fallback xmlns="">
      <p:transition spd="slow" advTm="1337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1"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5"/>
            <a:ext cx="12192001" cy="6873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1507" y="2307944"/>
            <a:ext cx="8468985" cy="584775"/>
          </a:xfrm>
          <a:prstGeom prst="rect">
            <a:avLst/>
          </a:prstGeom>
          <a:noFill/>
        </p:spPr>
        <p:txBody>
          <a:bodyPr wrap="none" rtlCol="0">
            <a:spAutoFit/>
          </a:bodyPr>
          <a:lstStyle/>
          <a:p>
            <a:r>
              <a:rPr lang="en-US" sz="3200" b="1" dirty="0" err="1" smtClean="0">
                <a:solidFill>
                  <a:srgbClr val="FF0000"/>
                </a:solidFill>
              </a:rPr>
              <a:t>Điều</a:t>
            </a:r>
            <a:r>
              <a:rPr lang="en-US" sz="3200" b="1" dirty="0" smtClean="0">
                <a:solidFill>
                  <a:srgbClr val="FF0000"/>
                </a:solidFill>
              </a:rPr>
              <a:t> </a:t>
            </a:r>
            <a:r>
              <a:rPr lang="en-US" sz="3200" b="1" dirty="0" err="1" smtClean="0">
                <a:solidFill>
                  <a:srgbClr val="FF0000"/>
                </a:solidFill>
              </a:rPr>
              <a:t>gì</a:t>
            </a:r>
            <a:r>
              <a:rPr lang="en-US" sz="3200" b="1" dirty="0" smtClean="0">
                <a:solidFill>
                  <a:srgbClr val="FF0000"/>
                </a:solidFill>
              </a:rPr>
              <a:t> </a:t>
            </a:r>
            <a:r>
              <a:rPr lang="en-US" sz="3200" b="1" dirty="0" err="1" smtClean="0">
                <a:solidFill>
                  <a:srgbClr val="FF0000"/>
                </a:solidFill>
              </a:rPr>
              <a:t>sẽ</a:t>
            </a:r>
            <a:r>
              <a:rPr lang="en-US" sz="3200" b="1" dirty="0" smtClean="0">
                <a:solidFill>
                  <a:srgbClr val="FF0000"/>
                </a:solidFill>
              </a:rPr>
              <a:t> </a:t>
            </a:r>
            <a:r>
              <a:rPr lang="en-US" sz="3200" b="1" dirty="0" err="1" smtClean="0">
                <a:solidFill>
                  <a:srgbClr val="FF0000"/>
                </a:solidFill>
              </a:rPr>
              <a:t>xảy</a:t>
            </a:r>
            <a:r>
              <a:rPr lang="en-US" sz="3200" b="1" dirty="0" smtClean="0">
                <a:solidFill>
                  <a:srgbClr val="FF0000"/>
                </a:solidFill>
              </a:rPr>
              <a:t> </a:t>
            </a:r>
            <a:r>
              <a:rPr lang="en-US" sz="3200" b="1" dirty="0" err="1" smtClean="0">
                <a:solidFill>
                  <a:srgbClr val="FF0000"/>
                </a:solidFill>
              </a:rPr>
              <a:t>ra</a:t>
            </a:r>
            <a:r>
              <a:rPr lang="en-US" sz="3200" b="1" dirty="0" smtClean="0">
                <a:solidFill>
                  <a:srgbClr val="FF0000"/>
                </a:solidFill>
              </a:rPr>
              <a:t> </a:t>
            </a:r>
            <a:r>
              <a:rPr lang="en-US" sz="3200" b="1" dirty="0" err="1" smtClean="0">
                <a:solidFill>
                  <a:srgbClr val="FF0000"/>
                </a:solidFill>
              </a:rPr>
              <a:t>khi</a:t>
            </a:r>
            <a:r>
              <a:rPr lang="en-US" sz="3200" b="1" dirty="0" smtClean="0">
                <a:solidFill>
                  <a:srgbClr val="FF0000"/>
                </a:solidFill>
              </a:rPr>
              <a:t> </a:t>
            </a:r>
            <a:r>
              <a:rPr lang="en-US" sz="3200" b="1" dirty="0" err="1" smtClean="0">
                <a:solidFill>
                  <a:srgbClr val="FF0000"/>
                </a:solidFill>
              </a:rPr>
              <a:t>không</a:t>
            </a:r>
            <a:r>
              <a:rPr lang="en-US" sz="3200" b="1" dirty="0" smtClean="0">
                <a:solidFill>
                  <a:srgbClr val="FF0000"/>
                </a:solidFill>
              </a:rPr>
              <a:t> </a:t>
            </a:r>
            <a:r>
              <a:rPr lang="en-US" sz="3200" b="1" dirty="0" err="1" smtClean="0">
                <a:solidFill>
                  <a:srgbClr val="FF0000"/>
                </a:solidFill>
              </a:rPr>
              <a:t>phân</a:t>
            </a:r>
            <a:r>
              <a:rPr lang="en-US" sz="3200" b="1" dirty="0" smtClean="0">
                <a:solidFill>
                  <a:srgbClr val="FF0000"/>
                </a:solidFill>
              </a:rPr>
              <a:t> </a:t>
            </a:r>
            <a:r>
              <a:rPr lang="en-US" sz="3200" b="1" dirty="0" err="1" smtClean="0">
                <a:solidFill>
                  <a:srgbClr val="FF0000"/>
                </a:solidFill>
              </a:rPr>
              <a:t>loại</a:t>
            </a:r>
            <a:r>
              <a:rPr lang="en-US" sz="3200" b="1" dirty="0" smtClean="0">
                <a:solidFill>
                  <a:srgbClr val="FF0000"/>
                </a:solidFill>
              </a:rPr>
              <a:t> </a:t>
            </a:r>
            <a:r>
              <a:rPr lang="en-US" sz="3200" b="1" dirty="0" err="1" smtClean="0">
                <a:solidFill>
                  <a:srgbClr val="FF0000"/>
                </a:solidFill>
              </a:rPr>
              <a:t>rác</a:t>
            </a:r>
            <a:r>
              <a:rPr lang="en-US" sz="3200" b="1" dirty="0" smtClean="0">
                <a:solidFill>
                  <a:srgbClr val="FF0000"/>
                </a:solidFill>
              </a:rPr>
              <a:t> ?</a:t>
            </a:r>
            <a:endParaRPr lang="en-US" sz="3200" b="1" dirty="0">
              <a:solidFill>
                <a:srgbClr val="FF0000"/>
              </a:solidFill>
            </a:endParaRPr>
          </a:p>
        </p:txBody>
      </p:sp>
    </p:spTree>
    <p:custDataLst>
      <p:tags r:id="rId1"/>
    </p:custDataLst>
    <p:extLst>
      <p:ext uri="{BB962C8B-B14F-4D97-AF65-F5344CB8AC3E}">
        <p14:creationId xmlns:p14="http://schemas.microsoft.com/office/powerpoint/2010/main" val="1240625678"/>
      </p:ext>
    </p:extLst>
  </p:cSld>
  <p:clrMapOvr>
    <a:masterClrMapping/>
  </p:clrMapOvr>
  <p:transition spd="med" advTm="754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114" fill="hold">
                                          <p:stCondLst>
                                            <p:cond delay="0"/>
                                          </p:stCondLst>
                                        </p:cTn>
                                        <p:tgtEl>
                                          <p:spTgt spid="6"/>
                                        </p:tgtEl>
                                        <p:attrNameLst>
                                          <p:attrName>style.rotation</p:attrName>
                                        </p:attrNameLst>
                                      </p:cBhvr>
                                      <p:to>
                                        <p:strVal val="-45.0"/>
                                      </p:to>
                                    </p:set>
                                    <p:anim calcmode="lin" valueType="num">
                                      <p:cBhvr>
                                        <p:cTn id="8"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1" objId="3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0657"/>
          </a:xfrm>
          <a:prstGeom prst="rect">
            <a:avLst/>
          </a:prstGeom>
        </p:spPr>
      </p:pic>
    </p:spTree>
    <p:extLst>
      <p:ext uri="{BB962C8B-B14F-4D97-AF65-F5344CB8AC3E}">
        <p14:creationId xmlns:p14="http://schemas.microsoft.com/office/powerpoint/2010/main" val="897739914"/>
      </p:ext>
    </p:extLst>
  </p:cSld>
  <p:clrMapOvr>
    <a:masterClrMapping/>
  </p:clrMapOvr>
  <mc:AlternateContent xmlns:mc="http://schemas.openxmlformats.org/markup-compatibility/2006" xmlns:p14="http://schemas.microsoft.com/office/powerpoint/2010/main">
    <mc:Choice Requires="p14">
      <p:transition spd="slow" p14:dur="1200" advTm="7197">
        <p14:prism/>
      </p:transition>
    </mc:Choice>
    <mc:Fallback xmlns="">
      <p:transition spd="slow" advTm="719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2841983"/>
      </p:ext>
    </p:extLst>
  </p:cSld>
  <p:clrMapOvr>
    <a:masterClrMapping/>
  </p:clrMapOvr>
  <mc:AlternateContent xmlns:mc="http://schemas.openxmlformats.org/markup-compatibility/2006" xmlns:p14="http://schemas.microsoft.com/office/powerpoint/2010/main">
    <mc:Choice Requires="p14">
      <p:transition spd="slow" p14:dur="1200" advTm="2513">
        <p14:prism/>
      </p:transition>
    </mc:Choice>
    <mc:Fallback xmlns="">
      <p:transition spd="slow" advTm="251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257"/>
          </a:xfrm>
          <a:prstGeom prst="rect">
            <a:avLst/>
          </a:prstGeom>
        </p:spPr>
      </p:pic>
    </p:spTree>
    <p:extLst>
      <p:ext uri="{BB962C8B-B14F-4D97-AF65-F5344CB8AC3E}">
        <p14:creationId xmlns:p14="http://schemas.microsoft.com/office/powerpoint/2010/main" val="2375508378"/>
      </p:ext>
    </p:extLst>
  </p:cSld>
  <p:clrMapOvr>
    <a:masterClrMapping/>
  </p:clrMapOvr>
  <mc:AlternateContent xmlns:mc="http://schemas.openxmlformats.org/markup-compatibility/2006" xmlns:p14="http://schemas.microsoft.com/office/powerpoint/2010/main">
    <mc:Choice Requires="p14">
      <p:transition spd="slow" p14:dur="1600" advTm="6640">
        <p14:prism isInverted="1"/>
      </p:transition>
    </mc:Choice>
    <mc:Fallback xmlns="">
      <p:transition spd="slow" advTm="664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296616"/>
      </p:ext>
    </p:extLst>
  </p:cSld>
  <p:clrMapOvr>
    <a:masterClrMapping/>
  </p:clrMapOvr>
  <mc:AlternateContent xmlns:mc="http://schemas.openxmlformats.org/markup-compatibility/2006" xmlns:p14="http://schemas.microsoft.com/office/powerpoint/2010/main">
    <mc:Choice Requires="p14">
      <p:transition spd="slow" p14:dur="1200" advTm="1138">
        <p14:prism/>
      </p:transition>
    </mc:Choice>
    <mc:Fallback xmlns="">
      <p:transition spd="slow" advTm="1138">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5"/>
</p:tagLst>
</file>

<file path=ppt/tags/tag10.xml><?xml version="1.0" encoding="utf-8"?>
<p:tagLst xmlns:a="http://schemas.openxmlformats.org/drawingml/2006/main" xmlns:r="http://schemas.openxmlformats.org/officeDocument/2006/relationships" xmlns:p="http://schemas.openxmlformats.org/presentationml/2006/main">
  <p:tag name="TIMING" val="|9.4"/>
</p:tagLst>
</file>

<file path=ppt/tags/tag11.xml><?xml version="1.0" encoding="utf-8"?>
<p:tagLst xmlns:a="http://schemas.openxmlformats.org/drawingml/2006/main" xmlns:r="http://schemas.openxmlformats.org/officeDocument/2006/relationships" xmlns:p="http://schemas.openxmlformats.org/presentationml/2006/main">
  <p:tag name="TIMING" val="|6.5"/>
</p:tagLst>
</file>

<file path=ppt/tags/tag12.xml><?xml version="1.0" encoding="utf-8"?>
<p:tagLst xmlns:a="http://schemas.openxmlformats.org/drawingml/2006/main" xmlns:r="http://schemas.openxmlformats.org/officeDocument/2006/relationships" xmlns:p="http://schemas.openxmlformats.org/presentationml/2006/main">
  <p:tag name="TIMING" val="|8.8|1.2|1.7"/>
</p:tagLst>
</file>

<file path=ppt/tags/tag13.xml><?xml version="1.0" encoding="utf-8"?>
<p:tagLst xmlns:a="http://schemas.openxmlformats.org/drawingml/2006/main" xmlns:r="http://schemas.openxmlformats.org/officeDocument/2006/relationships" xmlns:p="http://schemas.openxmlformats.org/presentationml/2006/main">
  <p:tag name="TIMING" val="|7.4"/>
</p:tagLst>
</file>

<file path=ppt/tags/tag14.xml><?xml version="1.0" encoding="utf-8"?>
<p:tagLst xmlns:a="http://schemas.openxmlformats.org/drawingml/2006/main" xmlns:r="http://schemas.openxmlformats.org/officeDocument/2006/relationships" xmlns:p="http://schemas.openxmlformats.org/presentationml/2006/main">
  <p:tag name="TIMING" val="|7|2.9|3.4"/>
</p:tagLst>
</file>

<file path=ppt/tags/tag15.xml><?xml version="1.0" encoding="utf-8"?>
<p:tagLst xmlns:a="http://schemas.openxmlformats.org/drawingml/2006/main" xmlns:r="http://schemas.openxmlformats.org/officeDocument/2006/relationships" xmlns:p="http://schemas.openxmlformats.org/presentationml/2006/main">
  <p:tag name="TIMING" val="|1|5.7"/>
</p:tagLst>
</file>

<file path=ppt/tags/tag16.xml><?xml version="1.0" encoding="utf-8"?>
<p:tagLst xmlns:a="http://schemas.openxmlformats.org/drawingml/2006/main" xmlns:r="http://schemas.openxmlformats.org/officeDocument/2006/relationships" xmlns:p="http://schemas.openxmlformats.org/presentationml/2006/main">
  <p:tag name="TIMING" val="|7.5|2.2|2.1|4.2|3.1|17.3|5.7"/>
</p:tagLst>
</file>

<file path=ppt/tags/tag17.xml><?xml version="1.0" encoding="utf-8"?>
<p:tagLst xmlns:a="http://schemas.openxmlformats.org/drawingml/2006/main" xmlns:r="http://schemas.openxmlformats.org/officeDocument/2006/relationships" xmlns:p="http://schemas.openxmlformats.org/presentationml/2006/main">
  <p:tag name="TIMING" val="|5.9|3.6|4.2|6.3|5.6|17.2|5.1"/>
</p:tagLst>
</file>

<file path=ppt/tags/tag18.xml><?xml version="1.0" encoding="utf-8"?>
<p:tagLst xmlns:a="http://schemas.openxmlformats.org/drawingml/2006/main" xmlns:r="http://schemas.openxmlformats.org/officeDocument/2006/relationships" xmlns:p="http://schemas.openxmlformats.org/presentationml/2006/main">
  <p:tag name="TIMING" val="|7.5|1.9|4.4|5.5|3.7|4.6|13.3|6"/>
</p:tagLst>
</file>

<file path=ppt/tags/tag19.xml><?xml version="1.0" encoding="utf-8"?>
<p:tagLst xmlns:a="http://schemas.openxmlformats.org/drawingml/2006/main" xmlns:r="http://schemas.openxmlformats.org/officeDocument/2006/relationships" xmlns:p="http://schemas.openxmlformats.org/presentationml/2006/main">
  <p:tag name="TIMING" val="|6.7|3.3|3.4|5.5|17.5|2.6"/>
</p:tagLst>
</file>

<file path=ppt/tags/tag2.xml><?xml version="1.0" encoding="utf-8"?>
<p:tagLst xmlns:a="http://schemas.openxmlformats.org/drawingml/2006/main" xmlns:r="http://schemas.openxmlformats.org/officeDocument/2006/relationships" xmlns:p="http://schemas.openxmlformats.org/presentationml/2006/main">
  <p:tag name="TIMING" val="|0.4|8.2"/>
</p:tagLst>
</file>

<file path=ppt/tags/tag20.xml><?xml version="1.0" encoding="utf-8"?>
<p:tagLst xmlns:a="http://schemas.openxmlformats.org/drawingml/2006/main" xmlns:r="http://schemas.openxmlformats.org/officeDocument/2006/relationships" xmlns:p="http://schemas.openxmlformats.org/presentationml/2006/main">
  <p:tag name="TIMING" val="|5.8|2.5|3.3|16.2|4.4"/>
</p:tagLst>
</file>

<file path=ppt/tags/tag21.xml><?xml version="1.0" encoding="utf-8"?>
<p:tagLst xmlns:a="http://schemas.openxmlformats.org/drawingml/2006/main" xmlns:r="http://schemas.openxmlformats.org/officeDocument/2006/relationships" xmlns:p="http://schemas.openxmlformats.org/presentationml/2006/main">
  <p:tag name="TIMING" val="|0.8|8.1"/>
</p:tagLst>
</file>

<file path=ppt/tags/tag3.xml><?xml version="1.0" encoding="utf-8"?>
<p:tagLst xmlns:a="http://schemas.openxmlformats.org/drawingml/2006/main" xmlns:r="http://schemas.openxmlformats.org/officeDocument/2006/relationships" xmlns:p="http://schemas.openxmlformats.org/presentationml/2006/main">
  <p:tag name="TIMING" val="|16.5|3.6|8.7|2.3|2.8|7.1|6.2|4.8|6.3|3.9|6.1"/>
</p:tagLst>
</file>

<file path=ppt/tags/tag4.xml><?xml version="1.0" encoding="utf-8"?>
<p:tagLst xmlns:a="http://schemas.openxmlformats.org/drawingml/2006/main" xmlns:r="http://schemas.openxmlformats.org/officeDocument/2006/relationships" xmlns:p="http://schemas.openxmlformats.org/presentationml/2006/main">
  <p:tag name="TIMING" val="|8.4|1.1|1.5|4.7"/>
</p:tagLst>
</file>

<file path=ppt/tags/tag5.xml><?xml version="1.0" encoding="utf-8"?>
<p:tagLst xmlns:a="http://schemas.openxmlformats.org/drawingml/2006/main" xmlns:r="http://schemas.openxmlformats.org/officeDocument/2006/relationships" xmlns:p="http://schemas.openxmlformats.org/presentationml/2006/main">
  <p:tag name="TIMING" val="|3.2|4.2|1.5|2.6|2.4|3.4"/>
</p:tagLst>
</file>

<file path=ppt/tags/tag6.xml><?xml version="1.0" encoding="utf-8"?>
<p:tagLst xmlns:a="http://schemas.openxmlformats.org/drawingml/2006/main" xmlns:r="http://schemas.openxmlformats.org/officeDocument/2006/relationships" xmlns:p="http://schemas.openxmlformats.org/presentationml/2006/main">
  <p:tag name="TIMING" val="|1.7|5.5|4.3|7|5.7|6.7"/>
</p:tagLst>
</file>

<file path=ppt/tags/tag7.xml><?xml version="1.0" encoding="utf-8"?>
<p:tagLst xmlns:a="http://schemas.openxmlformats.org/drawingml/2006/main" xmlns:r="http://schemas.openxmlformats.org/officeDocument/2006/relationships" xmlns:p="http://schemas.openxmlformats.org/presentationml/2006/main">
  <p:tag name="TIMING" val="|2.2|4.8|3.1|4.3|3|3.3|3.1"/>
</p:tagLst>
</file>

<file path=ppt/tags/tag8.xml><?xml version="1.0" encoding="utf-8"?>
<p:tagLst xmlns:a="http://schemas.openxmlformats.org/drawingml/2006/main" xmlns:r="http://schemas.openxmlformats.org/officeDocument/2006/relationships" xmlns:p="http://schemas.openxmlformats.org/presentationml/2006/main">
  <p:tag name="TIMING" val="|6.5|7|2.9|2.4|4.5|4.7"/>
</p:tagLst>
</file>

<file path=ppt/tags/tag9.xml><?xml version="1.0" encoding="utf-8"?>
<p:tagLst xmlns:a="http://schemas.openxmlformats.org/drawingml/2006/main" xmlns:r="http://schemas.openxmlformats.org/officeDocument/2006/relationships" xmlns:p="http://schemas.openxmlformats.org/presentationml/2006/main">
  <p:tag name="TIMING" val="|10.8|0.3|6.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1038</Words>
  <Application>Microsoft Office PowerPoint</Application>
  <PresentationFormat>Custom</PresentationFormat>
  <Paragraphs>127</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creator>Orians, A.J.</dc:creator>
  <cp:lastModifiedBy>Trng</cp:lastModifiedBy>
  <cp:revision>126</cp:revision>
  <dcterms:modified xsi:type="dcterms:W3CDTF">2020-11-07T15:44:12Z</dcterms:modified>
</cp:coreProperties>
</file>