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97" r:id="rId3"/>
    <p:sldId id="264" r:id="rId4"/>
    <p:sldId id="299" r:id="rId5"/>
    <p:sldId id="312" r:id="rId6"/>
    <p:sldId id="269" r:id="rId7"/>
    <p:sldId id="271" r:id="rId8"/>
    <p:sldId id="272" r:id="rId9"/>
    <p:sldId id="273" r:id="rId10"/>
    <p:sldId id="274" r:id="rId11"/>
    <p:sldId id="306" r:id="rId12"/>
    <p:sldId id="260" r:id="rId13"/>
    <p:sldId id="261" r:id="rId14"/>
    <p:sldId id="303" r:id="rId15"/>
    <p:sldId id="270" r:id="rId16"/>
    <p:sldId id="275" r:id="rId17"/>
    <p:sldId id="276" r:id="rId18"/>
    <p:sldId id="277" r:id="rId19"/>
    <p:sldId id="280" r:id="rId20"/>
    <p:sldId id="282" r:id="rId21"/>
    <p:sldId id="313" r:id="rId22"/>
    <p:sldId id="308" r:id="rId23"/>
    <p:sldId id="309" r:id="rId24"/>
    <p:sldId id="292" r:id="rId25"/>
    <p:sldId id="310" r:id="rId26"/>
    <p:sldId id="294" r:id="rId27"/>
    <p:sldId id="29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>
        <p:scale>
          <a:sx n="60" d="100"/>
          <a:sy n="60" d="100"/>
        </p:scale>
        <p:origin x="-87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0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2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2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1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7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7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3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4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0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9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1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59BF-AB1D-4745-B83F-6763390D2A7D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8.png"/><Relationship Id="rId5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image" Target="../media/image18.jp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3.wdp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image" Target="../media/image21.jpg"/><Relationship Id="rId1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microsoft.com/office/2007/relationships/hdphoto" Target="../media/hdphoto9.wdp"/><Relationship Id="rId5" Type="http://schemas.microsoft.com/office/2007/relationships/hdphoto" Target="../media/hdphoto7.wdp"/><Relationship Id="rId15" Type="http://schemas.openxmlformats.org/officeDocument/2006/relationships/image" Target="../media/image39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microsoft.com/office/2007/relationships/hdphoto" Target="../media/hdphoto8.wdp"/><Relationship Id="rId1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1.jpg"/><Relationship Id="rId5" Type="http://schemas.openxmlformats.org/officeDocument/2006/relationships/image" Target="../media/image14.jp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audio" Target="../media/audio2.wav"/><Relationship Id="rId9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18.xml"/><Relationship Id="rId6" Type="http://schemas.openxmlformats.org/officeDocument/2006/relationships/image" Target="../media/image47.jp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2841" y="0"/>
            <a:ext cx="7853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TIẾN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812454" y="2448778"/>
            <a:ext cx="8561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2454" y="3033553"/>
            <a:ext cx="7851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TÌM HIỂU MỘT SỐ LOẠI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HÌNH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</a:p>
        </p:txBody>
      </p:sp>
      <p:sp>
        <p:nvSpPr>
          <p:cNvPr id="9" name="Rectangle 8"/>
          <p:cNvSpPr/>
          <p:nvPr/>
        </p:nvSpPr>
        <p:spPr>
          <a:xfrm>
            <a:off x="2292057" y="3548475"/>
            <a:ext cx="6765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– 4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57" y="807326"/>
            <a:ext cx="1612536" cy="1612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122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34"/>
    </mc:Choice>
    <mc:Fallback xmlns="">
      <p:transition spd="slow" advTm="20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9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766"/>
            <a:ext cx="6168979" cy="5557234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71" y="1511191"/>
            <a:ext cx="5504329" cy="47676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778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6" y="1511191"/>
            <a:ext cx="4845466" cy="48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460">
        <p:split orient="vert"/>
      </p:transition>
    </mc:Choice>
    <mc:Fallback xmlns="">
      <p:transition spd="slow" advTm="3146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16388" y="0"/>
            <a:ext cx="1795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41" y="1371600"/>
            <a:ext cx="5750859" cy="548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6225988" cy="5486400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05" y="1627093"/>
            <a:ext cx="5351929" cy="4971825"/>
          </a:xfr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627094"/>
            <a:ext cx="5821680" cy="49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914">
        <p:split orient="vert"/>
      </p:transition>
    </mc:Choice>
    <mc:Fallback xmlns="">
      <p:transition spd="slow" advTm="2391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80" y="0"/>
            <a:ext cx="7301754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07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481">
        <p:split orient="vert"/>
      </p:transition>
    </mc:Choice>
    <mc:Fallback xmlns="">
      <p:transition spd="slow" advTm="3548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4" y="0"/>
            <a:ext cx="9923929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1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91"/>
    </mc:Choice>
    <mc:Fallback xmlns="">
      <p:transition spd="slow" advTm="17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1" y="0"/>
            <a:ext cx="7199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1"/>
    </mc:Choice>
    <mc:Fallback xmlns="">
      <p:transition spd="slow" advTm="437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218" y="183262"/>
            <a:ext cx="4426544" cy="31162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4" y="430306"/>
            <a:ext cx="3966881" cy="2622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4" b="94935" l="9804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16" y="472807"/>
            <a:ext cx="2797966" cy="2622176"/>
          </a:xfr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9" y="183262"/>
            <a:ext cx="4343400" cy="31162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36" y="3604839"/>
            <a:ext cx="4733363" cy="3253161"/>
          </a:xfrm>
          <a:prstGeom prst="rect">
            <a:avLst/>
          </a:prstGeom>
        </p:spPr>
      </p:pic>
      <p:pic>
        <p:nvPicPr>
          <p:cNvPr id="24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8" y="3807725"/>
            <a:ext cx="4326340" cy="2866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19" y="430306"/>
            <a:ext cx="3967331" cy="2622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9778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24" y="291070"/>
            <a:ext cx="2761412" cy="27614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890">
        <p:circle/>
      </p:transition>
    </mc:Choice>
    <mc:Fallback xmlns="">
      <p:transition spd="slow" advTm="989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1068946"/>
            <a:ext cx="7392473" cy="5215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9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35">
        <p:split orient="vert"/>
      </p:transition>
    </mc:Choice>
    <mc:Fallback xmlns="">
      <p:transition spd="slow" advTm="403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10"/>
            <a:ext cx="12192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22" b="95703" l="2604" r="90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11" y="-619766"/>
            <a:ext cx="6766143" cy="671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3402014"/>
      </p:ext>
    </p:extLst>
  </p:cSld>
  <p:clrMapOvr>
    <a:masterClrMapping/>
  </p:clrMapOvr>
  <p:transition spd="slow" advTm="44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328078" cy="49197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3870724"/>
      </p:ext>
    </p:extLst>
  </p:cSld>
  <p:clrMapOvr>
    <a:masterClrMapping/>
  </p:clrMapOvr>
  <p:transition spd="slow" advTm="48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0"/>
            <a:ext cx="1199388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6160627"/>
      </p:ext>
    </p:extLst>
  </p:cSld>
  <p:clrMapOvr>
    <a:masterClrMapping/>
  </p:clrMapOvr>
  <p:transition spd="slow" advTm="410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44040" y="1141274"/>
            <a:ext cx="490390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75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0"/>
    </mc:Choice>
    <mc:Fallback xmlns="">
      <p:transition spd="slow" advTm="11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" y="0"/>
            <a:ext cx="1209787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8" b="99673" l="212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74" y="-147091"/>
            <a:ext cx="8041340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620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615"/>
    </mc:Choice>
    <mc:Fallback xmlns="">
      <p:transition advTm="16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5465922" y="341590"/>
            <a:ext cx="40643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Trò chơi: 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5020" y="1541919"/>
            <a:ext cx="60003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1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3"/>
    </mc:Choice>
    <mc:Fallback xmlns="">
      <p:transition spd="slow" advTm="11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68" y="-11581"/>
            <a:ext cx="12299577" cy="685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38" y="-39738"/>
            <a:ext cx="3756840" cy="2775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77" y="-684847"/>
            <a:ext cx="4491061" cy="39707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598" y="-248952"/>
            <a:ext cx="4761240" cy="2900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85676"/>
            <a:ext cx="3030536" cy="2209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34" b="95706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22" y="4453503"/>
            <a:ext cx="3501694" cy="23929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9778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299" y="4380992"/>
            <a:ext cx="2640311" cy="26403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95" y="1600916"/>
            <a:ext cx="3030536" cy="2209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527" y="1546860"/>
            <a:ext cx="3030536" cy="2209800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Grp="1" noChangeAspect="1"/>
          </p:cNvPicPr>
          <p:nvPr>
            <p:ph idx="1"/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34" b="100000" l="17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557" y="4373374"/>
            <a:ext cx="2859549" cy="2685764"/>
          </a:xfr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89" y="5159180"/>
            <a:ext cx="1871273" cy="1620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0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26" y="4186798"/>
            <a:ext cx="3728018" cy="279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2.70833E-6 -4.44444E-6 L -0.76419 -0.43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6" y="-219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8.33333E-7 2.22222E-6 L 0.40716 -0.45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52" y="-2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-0.0237 -0.01319 L 0.3086 -0.47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2457450" y="93345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420" y="2487576"/>
            <a:ext cx="8824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Ai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7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8" y="487607"/>
            <a:ext cx="3822701" cy="30761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" y="3739529"/>
            <a:ext cx="3822702" cy="3035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01" y="3716857"/>
            <a:ext cx="4044145" cy="30602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02" y="462596"/>
            <a:ext cx="4044145" cy="3028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742818" y="618419"/>
            <a:ext cx="2190023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199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2818" y="3418124"/>
            <a:ext cx="151195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</a:rPr>
              <a:t>x</a:t>
            </a:r>
            <a:endParaRPr lang="en-US" sz="239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01115" y="448338"/>
            <a:ext cx="1151277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dirty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199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15061" y="3087737"/>
            <a:ext cx="1511952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7" y="566243"/>
            <a:ext cx="588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27898" y="56624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092" y="558157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35230" y="558545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55941" y="-35613"/>
            <a:ext cx="3576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11620" y="790989"/>
            <a:ext cx="83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667251" y="2221234"/>
            <a:ext cx="2876550" cy="2783539"/>
          </a:xfrm>
          <a:prstGeom prst="ellipse">
            <a:avLst/>
          </a:prstGeom>
          <a:solidFill>
            <a:srgbClr val="FFC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74561" y="2413826"/>
            <a:ext cx="2461854" cy="240268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969729" y="2653508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5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88514" y="2653508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4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31634" y="2653508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3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31629" y="2652172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063860" y="2650832"/>
            <a:ext cx="2095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1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39759" y="2647299"/>
            <a:ext cx="23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053489" y="3268984"/>
            <a:ext cx="2168625" cy="687237"/>
            <a:chOff x="2133600" y="2494144"/>
            <a:chExt cx="1867799" cy="953402"/>
          </a:xfrm>
        </p:grpSpPr>
        <p:sp>
          <p:nvSpPr>
            <p:cNvPr id="66" name="Pentagon 65"/>
            <p:cNvSpPr/>
            <p:nvPr/>
          </p:nvSpPr>
          <p:spPr>
            <a:xfrm>
              <a:off x="2133600" y="2494144"/>
              <a:ext cx="1867799" cy="953402"/>
            </a:xfrm>
            <a:prstGeom prst="homePlate">
              <a:avLst/>
            </a:prstGeom>
            <a:solidFill>
              <a:srgbClr val="FFFF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221891" y="2616492"/>
              <a:ext cx="1384967" cy="654048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32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276">
        <p:split orient="vert"/>
      </p:transition>
    </mc:Choice>
    <mc:Fallback xmlns="">
      <p:transition spd="slow" advTm="3927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29" grpId="0"/>
      <p:bldP spid="57" grpId="0" animBg="1"/>
      <p:bldP spid="58" grpId="0" animBg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</p:bldLst>
  </p:timing>
  <p:extLst mod="1">
    <p:ext uri="{E180D4A7-C9FB-4DFB-919C-405C955672EB}">
      <p14:showEvtLst xmlns:p14="http://schemas.microsoft.com/office/powerpoint/2010/main">
        <p14:playEvt time="9500" objId="45"/>
        <p14:stopEvt time="15698" objId="45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70392" y="0"/>
            <a:ext cx="3493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39" y="3722701"/>
            <a:ext cx="4397188" cy="3012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39" y="642109"/>
            <a:ext cx="4397188" cy="2798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" y="3743046"/>
            <a:ext cx="3939986" cy="30133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1554560" y="3418124"/>
            <a:ext cx="151195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</a:rPr>
              <a:t>x</a:t>
            </a:r>
            <a:endParaRPr lang="en-US" sz="239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75283" y="3743082"/>
            <a:ext cx="1151277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dirty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199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9229" y="-90892"/>
            <a:ext cx="1511952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6631" y="566243"/>
            <a:ext cx="588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6534" y="56624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48931" y="558157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3866" y="558545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1620" y="790989"/>
            <a:ext cx="83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638223" y="2221234"/>
            <a:ext cx="2876550" cy="2783539"/>
          </a:xfrm>
          <a:prstGeom prst="ellipse">
            <a:avLst/>
          </a:prstGeom>
          <a:solidFill>
            <a:srgbClr val="FFC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45533" y="2413826"/>
            <a:ext cx="2461854" cy="240268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40701" y="2653508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5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9486" y="2653508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4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02606" y="2653508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3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02601" y="2652172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4832" y="2650832"/>
            <a:ext cx="2095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1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10731" y="2647299"/>
            <a:ext cx="23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024461" y="3268984"/>
            <a:ext cx="2168625" cy="687237"/>
            <a:chOff x="2133600" y="2494144"/>
            <a:chExt cx="1867799" cy="953402"/>
          </a:xfrm>
        </p:grpSpPr>
        <p:sp>
          <p:nvSpPr>
            <p:cNvPr id="27" name="Pentagon 26"/>
            <p:cNvSpPr/>
            <p:nvPr/>
          </p:nvSpPr>
          <p:spPr>
            <a:xfrm>
              <a:off x="2133600" y="2494144"/>
              <a:ext cx="1867799" cy="953402"/>
            </a:xfrm>
            <a:prstGeom prst="homePlate">
              <a:avLst/>
            </a:prstGeom>
            <a:solidFill>
              <a:srgbClr val="FFFF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21891" y="2616492"/>
              <a:ext cx="1384967" cy="654048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94363" y="1378634"/>
            <a:ext cx="154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9778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0" y="523220"/>
            <a:ext cx="3923267" cy="2894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2" name="TextBox 31"/>
          <p:cNvSpPr txBox="1"/>
          <p:nvPr/>
        </p:nvSpPr>
        <p:spPr>
          <a:xfrm>
            <a:off x="1637968" y="673921"/>
            <a:ext cx="204358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19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  <p:bldP spid="18" grpId="0" animBg="1"/>
      <p:bldP spid="19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12" y="573900"/>
            <a:ext cx="3992880" cy="3038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9" y="3901091"/>
            <a:ext cx="4124876" cy="288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12" y="3901589"/>
            <a:ext cx="3992880" cy="288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51516" y="481231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7241750" y="578002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1" y="5688382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11144" y="5831622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38419" y="3831813"/>
            <a:ext cx="2190023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199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5955" y="3154134"/>
            <a:ext cx="151195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</a:rPr>
              <a:t>x</a:t>
            </a:r>
            <a:endParaRPr lang="en-US" sz="239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38419" y="247073"/>
            <a:ext cx="1511952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5575" y="823624"/>
            <a:ext cx="83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22" b="95703" l="2604" r="90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9" y="573899"/>
            <a:ext cx="4124876" cy="3038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1252442" y="823624"/>
            <a:ext cx="2190023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19900" dirty="0">
              <a:solidFill>
                <a:srgbClr val="0070C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850135" y="2221234"/>
            <a:ext cx="2876550" cy="2783539"/>
          </a:xfrm>
          <a:prstGeom prst="ellipse">
            <a:avLst/>
          </a:prstGeom>
          <a:solidFill>
            <a:srgbClr val="FFC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057445" y="2413826"/>
            <a:ext cx="2461854" cy="240268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152613" y="2653508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5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71398" y="2653508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4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14518" y="2653508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3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14513" y="2652172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46744" y="2650832"/>
            <a:ext cx="2095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1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22643" y="2647299"/>
            <a:ext cx="23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5236373" y="3268984"/>
            <a:ext cx="2168625" cy="687237"/>
            <a:chOff x="2133600" y="2494144"/>
            <a:chExt cx="1867799" cy="953402"/>
          </a:xfrm>
        </p:grpSpPr>
        <p:sp>
          <p:nvSpPr>
            <p:cNvPr id="53" name="Pentagon 52"/>
            <p:cNvSpPr/>
            <p:nvPr/>
          </p:nvSpPr>
          <p:spPr>
            <a:xfrm>
              <a:off x="2133600" y="2494144"/>
              <a:ext cx="1867799" cy="953402"/>
            </a:xfrm>
            <a:prstGeom prst="homePlate">
              <a:avLst/>
            </a:prstGeom>
            <a:solidFill>
              <a:srgbClr val="FFFF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21891" y="2616492"/>
              <a:ext cx="1384967" cy="654048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1327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97"/>
    </mc:Choice>
    <mc:Fallback xmlns="">
      <p:transition spd="slow" advTm="44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0"/>
                            </p:stCondLst>
                            <p:childTnLst>
                              <p:par>
                                <p:cTn id="9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/>
      <p:bldP spid="44" grpId="0" animBg="1"/>
      <p:bldP spid="45" grpId="0" animBg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</p:bldLst>
  </p:timing>
  <p:extLst mod="1">
    <p:ext uri="{E180D4A7-C9FB-4DFB-919C-405C955672EB}">
      <p14:showEvtLst xmlns:p14="http://schemas.microsoft.com/office/powerpoint/2010/main">
        <p14:playEvt time="9029" objId="29"/>
        <p14:stopEvt time="15162" objId="29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2929" y="1801505"/>
            <a:ext cx="7998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54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04">
        <p:split orient="vert"/>
      </p:transition>
    </mc:Choice>
    <mc:Fallback xmlns="">
      <p:transition spd="slow" advTm="470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545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0214" y="0"/>
            <a:ext cx="8915399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778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35" y="123307"/>
            <a:ext cx="6611385" cy="66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15469"/>
      </p:ext>
    </p:extLst>
  </p:cSld>
  <p:clrMapOvr>
    <a:masterClrMapping/>
  </p:clrMapOvr>
  <p:transition spd="slow" advTm="40767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365161"/>
            <a:ext cx="5562600" cy="43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948">
        <p:split orient="vert"/>
      </p:transition>
    </mc:Choice>
    <mc:Fallback xmlns="">
      <p:transition spd="slow" advTm="3294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8" y="1"/>
            <a:ext cx="8129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8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157">
        <p:split orient="vert"/>
      </p:transition>
    </mc:Choice>
    <mc:Fallback xmlns="">
      <p:transition spd="slow" advTm="1715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3000778" y="0"/>
            <a:ext cx="7044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solidFill>
                  <a:srgbClr val="FF0000"/>
                </a:solidFill>
                <a:latin typeface="+mj-lt"/>
              </a:rPr>
              <a:t>          Câu đố: </a:t>
            </a:r>
          </a:p>
          <a:p>
            <a:r>
              <a:rPr lang="vi-VN" sz="4400" dirty="0" smtClean="0">
                <a:latin typeface="+mj-lt"/>
              </a:rPr>
              <a:t>     </a:t>
            </a:r>
            <a:r>
              <a:rPr lang="vi-VN" sz="4400" dirty="0" smtClean="0">
                <a:solidFill>
                  <a:srgbClr val="002060"/>
                </a:solidFill>
                <a:latin typeface="+mj-lt"/>
              </a:rPr>
              <a:t>Da cóc mà bọc bột lọc</a:t>
            </a:r>
          </a:p>
          <a:p>
            <a:r>
              <a:rPr lang="vi-VN" sz="4400" dirty="0" smtClean="0">
                <a:solidFill>
                  <a:srgbClr val="002060"/>
                </a:solidFill>
                <a:latin typeface="+mj-lt"/>
              </a:rPr>
              <a:t>     Bột lọc mà bọc hòn than</a:t>
            </a:r>
          </a:p>
          <a:p>
            <a:r>
              <a:rPr lang="vi-VN" sz="4400" dirty="0" smtClean="0">
                <a:solidFill>
                  <a:srgbClr val="002060"/>
                </a:solidFill>
                <a:latin typeface="+mj-lt"/>
              </a:rPr>
              <a:t>                         Là quả gì? </a:t>
            </a:r>
            <a:endParaRPr lang="en-US" sz="44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9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39">
        <p:split orient="vert"/>
      </p:transition>
    </mc:Choice>
    <mc:Fallback xmlns="">
      <p:transition spd="slow" advTm="1003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4907245"/>
      </p:ext>
    </p:extLst>
  </p:cSld>
  <p:clrMapOvr>
    <a:masterClrMapping/>
  </p:clrMapOvr>
  <p:transition spd="slow" advTm="341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0" y="0"/>
            <a:ext cx="9633398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29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64">
        <p:split orient="vert"/>
      </p:transition>
    </mc:Choice>
    <mc:Fallback xmlns="">
      <p:transition spd="slow" advTm="1606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hoa s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828" y="0"/>
            <a:ext cx="1541172" cy="136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944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428">
        <p:circle/>
      </p:transition>
    </mc:Choice>
    <mc:Fallback xmlns="">
      <p:transition spd="slow" advTm="942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3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2714</TotalTime>
  <Words>179</Words>
  <Application>Microsoft Office PowerPoint</Application>
  <PresentationFormat>Custom</PresentationFormat>
  <Paragraphs>73</Paragraphs>
  <Slides>27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Trng</cp:lastModifiedBy>
  <cp:revision>238</cp:revision>
  <dcterms:created xsi:type="dcterms:W3CDTF">2020-04-19T15:00:25Z</dcterms:created>
  <dcterms:modified xsi:type="dcterms:W3CDTF">2020-11-07T15:35:03Z</dcterms:modified>
</cp:coreProperties>
</file>