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4" r:id="rId3"/>
    <p:sldId id="276" r:id="rId4"/>
    <p:sldId id="261" r:id="rId5"/>
    <p:sldId id="265" r:id="rId6"/>
    <p:sldId id="260" r:id="rId7"/>
    <p:sldId id="263" r:id="rId8"/>
    <p:sldId id="258" r:id="rId9"/>
    <p:sldId id="259" r:id="rId10"/>
    <p:sldId id="264" r:id="rId11"/>
    <p:sldId id="267" r:id="rId12"/>
    <p:sldId id="269" r:id="rId13"/>
    <p:sldId id="257" r:id="rId14"/>
    <p:sldId id="268" r:id="rId15"/>
    <p:sldId id="262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ADE4-2AC7-43FD-BFCD-10B7FF2E59F8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13B3-AEF5-4251-8E90-2AC5C974A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13B3-AEF5-4251-8E90-2AC5C974AB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75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9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3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4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41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6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27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0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2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15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3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F1BD-543F-4B50-9F91-9F562936DC9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4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video%20s&#7843;n%20xu&#7845;t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447800"/>
            <a:ext cx="6858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838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TRƯỜNG MẦM NON HỒNG TIẾN</a:t>
            </a:r>
            <a:endParaRPr lang="en-US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15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 ÁN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ĐỀ TÀI: KỸ NĂNG SỬ DỤNG DAO AN TOÀN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Lứa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30 – 35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20 - 22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Phượng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 HỌC 2019 - 2020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4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77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05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7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791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Dao </a:t>
            </a:r>
            <a:r>
              <a:rPr lang="en-US" sz="2800" dirty="0" err="1" smtClean="0"/>
              <a:t>thái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đông</a:t>
            </a:r>
            <a:r>
              <a:rPr lang="en-US" sz="2800" dirty="0" smtClean="0"/>
              <a:t> </a:t>
            </a:r>
            <a:r>
              <a:rPr lang="en-US" sz="2800" dirty="0" err="1" smtClean="0"/>
              <a:t>lạnh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4046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4" y="1447800"/>
            <a:ext cx="813828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44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8"/>
            <a:ext cx="890515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9436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Dao </a:t>
            </a:r>
            <a:r>
              <a:rPr lang="en-US" sz="3000" dirty="0" err="1" smtClean="0"/>
              <a:t>thái</a:t>
            </a:r>
            <a:r>
              <a:rPr lang="en-US" sz="3000" dirty="0" smtClean="0"/>
              <a:t>, </a:t>
            </a:r>
            <a:r>
              <a:rPr lang="en-US" sz="3000" dirty="0" err="1" smtClean="0"/>
              <a:t>chặt</a:t>
            </a:r>
            <a:r>
              <a:rPr lang="en-US" sz="3000" dirty="0" smtClean="0"/>
              <a:t> </a:t>
            </a:r>
            <a:r>
              <a:rPr lang="en-US" sz="3000" dirty="0" err="1" smtClean="0"/>
              <a:t>đa</a:t>
            </a:r>
            <a:r>
              <a:rPr lang="en-US" sz="3000" dirty="0" smtClean="0"/>
              <a:t> </a:t>
            </a:r>
            <a:r>
              <a:rPr lang="en-US" sz="3000" dirty="0" err="1" smtClean="0"/>
              <a:t>năng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441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IMG-3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8697" y="266699"/>
            <a:ext cx="6705600" cy="647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IMG-34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1" y="-152401"/>
            <a:ext cx="6858000" cy="716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IMG-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577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4154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124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14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  <a:p>
            <a:pPr marL="400050" indent="-40005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 smtClean="0"/>
          </a:p>
          <a:p>
            <a:pPr marL="400050" indent="-40005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sản xuấ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731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8111665"/>
              </p:ext>
            </p:extLst>
          </p:nvPr>
        </p:nvGraphicFramePr>
        <p:xfrm>
          <a:off x="457200" y="2514600"/>
          <a:ext cx="68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77953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phay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600200"/>
            <a:ext cx="8167255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799"/>
            <a:ext cx="807720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6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533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3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9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39100" cy="597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94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217</Words>
  <Application>Microsoft Office PowerPoint</Application>
  <PresentationFormat>On-screen Show (4:3)</PresentationFormat>
  <Paragraphs>65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Dao phay</vt:lpstr>
      <vt:lpstr>Slide 6</vt:lpstr>
      <vt:lpstr>Dao gọt, bổ</vt:lpstr>
      <vt:lpstr>Slide 8</vt:lpstr>
      <vt:lpstr>Slide 9</vt:lpstr>
      <vt:lpstr>Dao thái</vt:lpstr>
      <vt:lpstr>Dao lọc cá</vt:lpstr>
      <vt:lpstr>Slide 12</vt:lpstr>
      <vt:lpstr>Slide 13</vt:lpstr>
      <vt:lpstr>Dao đa năng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39</cp:revision>
  <dcterms:created xsi:type="dcterms:W3CDTF">2019-12-10T06:28:50Z</dcterms:created>
  <dcterms:modified xsi:type="dcterms:W3CDTF">2020-03-26T13:50:25Z</dcterms:modified>
</cp:coreProperties>
</file>