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86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0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8866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8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3736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9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4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9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46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3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5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7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0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1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58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95A8-27AB-4643-B185-B4DDD53B7534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C1581A-1325-4A3C-8409-7B771327D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3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trẻ em đẹp - Honda Anh D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12395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739" y="7937"/>
            <a:ext cx="586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085850"/>
            <a:ext cx="8134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MỪNG CHÀO ĐÓN CÁC BÉ YÊU TRỞ LẠI TRƯỜNG HỌC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76" y="2028299"/>
            <a:ext cx="63245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UBND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GD&amp;ĐT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13/4/2022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59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5539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4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0231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</TotalTime>
  <Words>20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</cp:revision>
  <dcterms:created xsi:type="dcterms:W3CDTF">2022-04-08T14:32:13Z</dcterms:created>
  <dcterms:modified xsi:type="dcterms:W3CDTF">2022-04-08T14:53:38Z</dcterms:modified>
</cp:coreProperties>
</file>