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5" r:id="rId3"/>
    <p:sldMasterId id="2147483765" r:id="rId4"/>
    <p:sldMasterId id="2147483777" r:id="rId5"/>
    <p:sldMasterId id="2147483807" r:id="rId6"/>
    <p:sldMasterId id="2147483837" r:id="rId7"/>
  </p:sldMasterIdLst>
  <p:notesMasterIdLst>
    <p:notesMasterId r:id="rId28"/>
  </p:notesMasterIdLst>
  <p:sldIdLst>
    <p:sldId id="258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0" r:id="rId17"/>
    <p:sldId id="281" r:id="rId18"/>
    <p:sldId id="282" r:id="rId19"/>
    <p:sldId id="279" r:id="rId20"/>
    <p:sldId id="272" r:id="rId21"/>
    <p:sldId id="273" r:id="rId22"/>
    <p:sldId id="257" r:id="rId23"/>
    <p:sldId id="274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2214" y="-10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E2B0F-4502-4F1D-8389-DC735ADE6360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96FA-281A-4936-AA25-AF659EE0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3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B25E1-05E1-46D7-991F-3B0AD53D42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80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5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33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6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13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7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91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0.xml"/><Relationship Id="rId4" Type="http://schemas.openxmlformats.org/officeDocument/2006/relationships/slide" Target="../slides/slide1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353774" y="-343096"/>
            <a:ext cx="9727953" cy="5591571"/>
          </a:xfrm>
          <a:custGeom>
            <a:avLst/>
            <a:gdLst/>
            <a:ahLst/>
            <a:cxnLst/>
            <a:rect l="l" t="t" r="r" b="b"/>
            <a:pathLst>
              <a:path w="325268" h="177948" extrusionOk="0">
                <a:moveTo>
                  <a:pt x="164369" y="0"/>
                </a:moveTo>
                <a:cubicBezTo>
                  <a:pt x="124940" y="0"/>
                  <a:pt x="117839" y="15517"/>
                  <a:pt x="113063" y="24295"/>
                </a:cubicBezTo>
                <a:cubicBezTo>
                  <a:pt x="112323" y="25651"/>
                  <a:pt x="110735" y="26161"/>
                  <a:pt x="108459" y="26161"/>
                </a:cubicBezTo>
                <a:cubicBezTo>
                  <a:pt x="101547" y="26161"/>
                  <a:pt x="88292" y="21456"/>
                  <a:pt x="73188" y="21456"/>
                </a:cubicBezTo>
                <a:cubicBezTo>
                  <a:pt x="60128" y="21456"/>
                  <a:pt x="45685" y="24974"/>
                  <a:pt x="32767" y="38094"/>
                </a:cubicBezTo>
                <a:cubicBezTo>
                  <a:pt x="1" y="71384"/>
                  <a:pt x="18837" y="117044"/>
                  <a:pt x="18837" y="117044"/>
                </a:cubicBezTo>
                <a:cubicBezTo>
                  <a:pt x="22107" y="140216"/>
                  <a:pt x="48895" y="157017"/>
                  <a:pt x="66235" y="157017"/>
                </a:cubicBezTo>
                <a:cubicBezTo>
                  <a:pt x="70608" y="157017"/>
                  <a:pt x="74380" y="155948"/>
                  <a:pt x="77022" y="153644"/>
                </a:cubicBezTo>
                <a:cubicBezTo>
                  <a:pt x="79095" y="151839"/>
                  <a:pt x="81290" y="151068"/>
                  <a:pt x="83592" y="151068"/>
                </a:cubicBezTo>
                <a:cubicBezTo>
                  <a:pt x="95851" y="151068"/>
                  <a:pt x="111135" y="172935"/>
                  <a:pt x="126993" y="176944"/>
                </a:cubicBezTo>
                <a:cubicBezTo>
                  <a:pt x="129738" y="177638"/>
                  <a:pt x="132552" y="177948"/>
                  <a:pt x="135382" y="177948"/>
                </a:cubicBezTo>
                <a:cubicBezTo>
                  <a:pt x="151988" y="177948"/>
                  <a:pt x="169155" y="167278"/>
                  <a:pt x="176154" y="160788"/>
                </a:cubicBezTo>
                <a:cubicBezTo>
                  <a:pt x="176976" y="160022"/>
                  <a:pt x="177947" y="159689"/>
                  <a:pt x="179086" y="159689"/>
                </a:cubicBezTo>
                <a:cubicBezTo>
                  <a:pt x="186763" y="159689"/>
                  <a:pt x="202077" y="174828"/>
                  <a:pt x="230874" y="174828"/>
                </a:cubicBezTo>
                <a:cubicBezTo>
                  <a:pt x="240330" y="174828"/>
                  <a:pt x="251238" y="173196"/>
                  <a:pt x="263808" y="168860"/>
                </a:cubicBezTo>
                <a:cubicBezTo>
                  <a:pt x="320350" y="149370"/>
                  <a:pt x="264629" y="129867"/>
                  <a:pt x="292490" y="127486"/>
                </a:cubicBezTo>
                <a:cubicBezTo>
                  <a:pt x="320350" y="125105"/>
                  <a:pt x="325268" y="68991"/>
                  <a:pt x="293692" y="34713"/>
                </a:cubicBezTo>
                <a:cubicBezTo>
                  <a:pt x="275738" y="15222"/>
                  <a:pt x="259274" y="9293"/>
                  <a:pt x="247504" y="9293"/>
                </a:cubicBezTo>
                <a:cubicBezTo>
                  <a:pt x="238574" y="9293"/>
                  <a:pt x="232347" y="12706"/>
                  <a:pt x="230220" y="16198"/>
                </a:cubicBezTo>
                <a:cubicBezTo>
                  <a:pt x="229494" y="17393"/>
                  <a:pt x="228555" y="17904"/>
                  <a:pt x="227343" y="17904"/>
                </a:cubicBezTo>
                <a:cubicBezTo>
                  <a:pt x="220345" y="17904"/>
                  <a:pt x="204274" y="854"/>
                  <a:pt x="167950" y="42"/>
                </a:cubicBezTo>
                <a:cubicBezTo>
                  <a:pt x="166728" y="14"/>
                  <a:pt x="165534" y="0"/>
                  <a:pt x="164369" y="0"/>
                </a:cubicBez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485969" y="1643832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39" y="1"/>
                </a:moveTo>
                <a:cubicBezTo>
                  <a:pt x="1596" y="1"/>
                  <a:pt x="1274" y="1763"/>
                  <a:pt x="1274" y="1763"/>
                </a:cubicBezTo>
                <a:cubicBezTo>
                  <a:pt x="1274" y="1763"/>
                  <a:pt x="167" y="2299"/>
                  <a:pt x="84" y="2418"/>
                </a:cubicBezTo>
                <a:cubicBezTo>
                  <a:pt x="0" y="2561"/>
                  <a:pt x="1298" y="2811"/>
                  <a:pt x="1298" y="2811"/>
                </a:cubicBezTo>
                <a:cubicBezTo>
                  <a:pt x="1298" y="2811"/>
                  <a:pt x="1869" y="4323"/>
                  <a:pt x="1977" y="4418"/>
                </a:cubicBezTo>
                <a:cubicBezTo>
                  <a:pt x="1979" y="4420"/>
                  <a:pt x="1982" y="4421"/>
                  <a:pt x="1985" y="4421"/>
                </a:cubicBezTo>
                <a:cubicBezTo>
                  <a:pt x="2104" y="4421"/>
                  <a:pt x="2503" y="2855"/>
                  <a:pt x="2608" y="2715"/>
                </a:cubicBezTo>
                <a:cubicBezTo>
                  <a:pt x="2703" y="2584"/>
                  <a:pt x="3572" y="2382"/>
                  <a:pt x="3715" y="2168"/>
                </a:cubicBezTo>
                <a:cubicBezTo>
                  <a:pt x="3870" y="1965"/>
                  <a:pt x="2584" y="1763"/>
                  <a:pt x="2465" y="1620"/>
                </a:cubicBezTo>
                <a:cubicBezTo>
                  <a:pt x="2381" y="1525"/>
                  <a:pt x="1893" y="1"/>
                  <a:pt x="17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276310" y="3634479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1751" y="1"/>
                </a:moveTo>
                <a:cubicBezTo>
                  <a:pt x="1596" y="1"/>
                  <a:pt x="1286" y="1775"/>
                  <a:pt x="1286" y="1775"/>
                </a:cubicBezTo>
                <a:cubicBezTo>
                  <a:pt x="1286" y="1775"/>
                  <a:pt x="179" y="2298"/>
                  <a:pt x="96" y="2429"/>
                </a:cubicBezTo>
                <a:cubicBezTo>
                  <a:pt x="1" y="2560"/>
                  <a:pt x="1298" y="2810"/>
                  <a:pt x="1298" y="2810"/>
                </a:cubicBezTo>
                <a:cubicBezTo>
                  <a:pt x="1298" y="2810"/>
                  <a:pt x="1882" y="4334"/>
                  <a:pt x="1977" y="4418"/>
                </a:cubicBezTo>
                <a:cubicBezTo>
                  <a:pt x="1980" y="4420"/>
                  <a:pt x="1983" y="4422"/>
                  <a:pt x="1987" y="4422"/>
                </a:cubicBezTo>
                <a:cubicBezTo>
                  <a:pt x="2107" y="4422"/>
                  <a:pt x="2504" y="2854"/>
                  <a:pt x="2608" y="2727"/>
                </a:cubicBezTo>
                <a:cubicBezTo>
                  <a:pt x="2715" y="2596"/>
                  <a:pt x="3572" y="2382"/>
                  <a:pt x="3727" y="2179"/>
                </a:cubicBezTo>
                <a:cubicBezTo>
                  <a:pt x="3870" y="1965"/>
                  <a:pt x="2596" y="1775"/>
                  <a:pt x="2477" y="1620"/>
                </a:cubicBezTo>
                <a:cubicBezTo>
                  <a:pt x="2382" y="1536"/>
                  <a:pt x="1894" y="1"/>
                  <a:pt x="175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48481" y="2452186"/>
            <a:ext cx="124043" cy="141704"/>
          </a:xfrm>
          <a:custGeom>
            <a:avLst/>
            <a:gdLst/>
            <a:ahLst/>
            <a:cxnLst/>
            <a:rect l="l" t="t" r="r" b="b"/>
            <a:pathLst>
              <a:path w="3870" h="4421" extrusionOk="0">
                <a:moveTo>
                  <a:pt x="1750" y="0"/>
                </a:moveTo>
                <a:cubicBezTo>
                  <a:pt x="1596" y="0"/>
                  <a:pt x="1286" y="1762"/>
                  <a:pt x="1286" y="1762"/>
                </a:cubicBezTo>
                <a:cubicBezTo>
                  <a:pt x="1286" y="1762"/>
                  <a:pt x="179" y="2298"/>
                  <a:pt x="95" y="2417"/>
                </a:cubicBezTo>
                <a:cubicBezTo>
                  <a:pt x="0" y="2560"/>
                  <a:pt x="1298" y="2810"/>
                  <a:pt x="1298" y="2810"/>
                </a:cubicBezTo>
                <a:cubicBezTo>
                  <a:pt x="1298" y="2810"/>
                  <a:pt x="1881" y="4322"/>
                  <a:pt x="1989" y="4418"/>
                </a:cubicBezTo>
                <a:cubicBezTo>
                  <a:pt x="1991" y="4420"/>
                  <a:pt x="1993" y="4421"/>
                  <a:pt x="1996" y="4421"/>
                </a:cubicBezTo>
                <a:cubicBezTo>
                  <a:pt x="2104" y="4421"/>
                  <a:pt x="2503" y="2854"/>
                  <a:pt x="2608" y="2715"/>
                </a:cubicBezTo>
                <a:cubicBezTo>
                  <a:pt x="2715" y="2584"/>
                  <a:pt x="3572" y="2382"/>
                  <a:pt x="3727" y="2167"/>
                </a:cubicBezTo>
                <a:cubicBezTo>
                  <a:pt x="3870" y="1953"/>
                  <a:pt x="2596" y="1762"/>
                  <a:pt x="2477" y="1620"/>
                </a:cubicBezTo>
                <a:cubicBezTo>
                  <a:pt x="2381" y="1524"/>
                  <a:pt x="1893" y="0"/>
                  <a:pt x="17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534930" y="1404812"/>
            <a:ext cx="124075" cy="142089"/>
          </a:xfrm>
          <a:custGeom>
            <a:avLst/>
            <a:gdLst/>
            <a:ahLst/>
            <a:cxnLst/>
            <a:rect l="l" t="t" r="r" b="b"/>
            <a:pathLst>
              <a:path w="3871" h="4433" extrusionOk="0">
                <a:moveTo>
                  <a:pt x="1739" y="0"/>
                </a:moveTo>
                <a:cubicBezTo>
                  <a:pt x="1596" y="0"/>
                  <a:pt x="1275" y="1774"/>
                  <a:pt x="1275" y="1774"/>
                </a:cubicBezTo>
                <a:cubicBezTo>
                  <a:pt x="1275" y="1774"/>
                  <a:pt x="167" y="2298"/>
                  <a:pt x="84" y="2429"/>
                </a:cubicBezTo>
                <a:cubicBezTo>
                  <a:pt x="1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29"/>
                </a:cubicBezTo>
                <a:cubicBezTo>
                  <a:pt x="1980" y="4431"/>
                  <a:pt x="1983" y="4432"/>
                  <a:pt x="1986" y="4432"/>
                </a:cubicBezTo>
                <a:cubicBezTo>
                  <a:pt x="2105" y="4432"/>
                  <a:pt x="2504" y="2855"/>
                  <a:pt x="2608" y="2727"/>
                </a:cubicBezTo>
                <a:cubicBezTo>
                  <a:pt x="2703" y="2596"/>
                  <a:pt x="3573" y="2393"/>
                  <a:pt x="3715" y="2179"/>
                </a:cubicBezTo>
                <a:cubicBezTo>
                  <a:pt x="3870" y="1965"/>
                  <a:pt x="2584" y="1774"/>
                  <a:pt x="2465" y="1631"/>
                </a:cubicBezTo>
                <a:cubicBezTo>
                  <a:pt x="2382" y="1536"/>
                  <a:pt x="1894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-1674015">
            <a:off x="4016835" y="541377"/>
            <a:ext cx="1213709" cy="790294"/>
            <a:chOff x="5640092" y="225779"/>
            <a:chExt cx="1213796" cy="790351"/>
          </a:xfrm>
        </p:grpSpPr>
        <p:sp>
          <p:nvSpPr>
            <p:cNvPr id="15" name="Google Shape;15;p2"/>
            <p:cNvSpPr/>
            <p:nvPr/>
          </p:nvSpPr>
          <p:spPr>
            <a:xfrm>
              <a:off x="5897545" y="509964"/>
              <a:ext cx="546495" cy="404278"/>
            </a:xfrm>
            <a:custGeom>
              <a:avLst/>
              <a:gdLst/>
              <a:ahLst/>
              <a:cxnLst/>
              <a:rect l="l" t="t" r="r" b="b"/>
              <a:pathLst>
                <a:path w="17050" h="12613" extrusionOk="0">
                  <a:moveTo>
                    <a:pt x="8646" y="0"/>
                  </a:moveTo>
                  <a:cubicBezTo>
                    <a:pt x="4474" y="0"/>
                    <a:pt x="1389" y="3882"/>
                    <a:pt x="0" y="6028"/>
                  </a:cubicBezTo>
                  <a:cubicBezTo>
                    <a:pt x="1119" y="6600"/>
                    <a:pt x="2012" y="6993"/>
                    <a:pt x="2334" y="6993"/>
                  </a:cubicBezTo>
                  <a:cubicBezTo>
                    <a:pt x="3247" y="6983"/>
                    <a:pt x="5961" y="2583"/>
                    <a:pt x="8931" y="2583"/>
                  </a:cubicBezTo>
                  <a:cubicBezTo>
                    <a:pt x="9484" y="2583"/>
                    <a:pt x="10047" y="2736"/>
                    <a:pt x="10609" y="3099"/>
                  </a:cubicBezTo>
                  <a:cubicBezTo>
                    <a:pt x="14180" y="5409"/>
                    <a:pt x="11525" y="10291"/>
                    <a:pt x="12418" y="11434"/>
                  </a:cubicBezTo>
                  <a:cubicBezTo>
                    <a:pt x="12645" y="11731"/>
                    <a:pt x="13287" y="12148"/>
                    <a:pt x="14097" y="12613"/>
                  </a:cubicBezTo>
                  <a:cubicBezTo>
                    <a:pt x="15133" y="9886"/>
                    <a:pt x="17050" y="3052"/>
                    <a:pt x="11633" y="659"/>
                  </a:cubicBezTo>
                  <a:cubicBezTo>
                    <a:pt x="10586" y="198"/>
                    <a:pt x="9588" y="0"/>
                    <a:pt x="8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809751" y="400502"/>
              <a:ext cx="744964" cy="563355"/>
            </a:xfrm>
            <a:custGeom>
              <a:avLst/>
              <a:gdLst/>
              <a:ahLst/>
              <a:cxnLst/>
              <a:rect l="l" t="t" r="r" b="b"/>
              <a:pathLst>
                <a:path w="23242" h="17576" extrusionOk="0">
                  <a:moveTo>
                    <a:pt x="11893" y="1"/>
                  </a:moveTo>
                  <a:cubicBezTo>
                    <a:pt x="5974" y="1"/>
                    <a:pt x="1473" y="5802"/>
                    <a:pt x="1" y="7967"/>
                  </a:cubicBezTo>
                  <a:cubicBezTo>
                    <a:pt x="941" y="8491"/>
                    <a:pt x="1906" y="9015"/>
                    <a:pt x="2739" y="9443"/>
                  </a:cubicBezTo>
                  <a:cubicBezTo>
                    <a:pt x="4128" y="7306"/>
                    <a:pt x="7215" y="3416"/>
                    <a:pt x="11389" y="3416"/>
                  </a:cubicBezTo>
                  <a:cubicBezTo>
                    <a:pt x="12330" y="3416"/>
                    <a:pt x="13327" y="3614"/>
                    <a:pt x="14372" y="4074"/>
                  </a:cubicBezTo>
                  <a:cubicBezTo>
                    <a:pt x="19789" y="6455"/>
                    <a:pt x="17860" y="13301"/>
                    <a:pt x="16848" y="16004"/>
                  </a:cubicBezTo>
                  <a:cubicBezTo>
                    <a:pt x="17765" y="16516"/>
                    <a:pt x="18896" y="17063"/>
                    <a:pt x="20003" y="17575"/>
                  </a:cubicBezTo>
                  <a:cubicBezTo>
                    <a:pt x="20813" y="14849"/>
                    <a:pt x="23242" y="4848"/>
                    <a:pt x="16646" y="1276"/>
                  </a:cubicBezTo>
                  <a:cubicBezTo>
                    <a:pt x="14988" y="374"/>
                    <a:pt x="13395" y="1"/>
                    <a:pt x="1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219" y="305720"/>
              <a:ext cx="903336" cy="695539"/>
            </a:xfrm>
            <a:custGeom>
              <a:avLst/>
              <a:gdLst/>
              <a:ahLst/>
              <a:cxnLst/>
              <a:rect l="l" t="t" r="r" b="b"/>
              <a:pathLst>
                <a:path w="28183" h="21700" extrusionOk="0">
                  <a:moveTo>
                    <a:pt x="14802" y="1"/>
                  </a:moveTo>
                  <a:cubicBezTo>
                    <a:pt x="13783" y="1"/>
                    <a:pt x="12730" y="123"/>
                    <a:pt x="11657" y="387"/>
                  </a:cubicBezTo>
                  <a:cubicBezTo>
                    <a:pt x="5525" y="1911"/>
                    <a:pt x="1286" y="7471"/>
                    <a:pt x="0" y="9340"/>
                  </a:cubicBezTo>
                  <a:cubicBezTo>
                    <a:pt x="762" y="9781"/>
                    <a:pt x="1751" y="10353"/>
                    <a:pt x="2775" y="10912"/>
                  </a:cubicBezTo>
                  <a:cubicBezTo>
                    <a:pt x="4238" y="8755"/>
                    <a:pt x="8749" y="2952"/>
                    <a:pt x="14668" y="2952"/>
                  </a:cubicBezTo>
                  <a:cubicBezTo>
                    <a:pt x="16167" y="2952"/>
                    <a:pt x="17755" y="3324"/>
                    <a:pt x="19408" y="4221"/>
                  </a:cubicBezTo>
                  <a:cubicBezTo>
                    <a:pt x="26004" y="7793"/>
                    <a:pt x="23575" y="17794"/>
                    <a:pt x="22753" y="20532"/>
                  </a:cubicBezTo>
                  <a:cubicBezTo>
                    <a:pt x="23777" y="20985"/>
                    <a:pt x="24777" y="21425"/>
                    <a:pt x="25563" y="21699"/>
                  </a:cubicBezTo>
                  <a:cubicBezTo>
                    <a:pt x="26492" y="18592"/>
                    <a:pt x="28183" y="11257"/>
                    <a:pt x="25706" y="6483"/>
                  </a:cubicBezTo>
                  <a:cubicBezTo>
                    <a:pt x="23796" y="2810"/>
                    <a:pt x="19679" y="1"/>
                    <a:pt x="14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092" y="225779"/>
              <a:ext cx="1213796" cy="790351"/>
            </a:xfrm>
            <a:custGeom>
              <a:avLst/>
              <a:gdLst/>
              <a:ahLst/>
              <a:cxnLst/>
              <a:rect l="l" t="t" r="r" b="b"/>
              <a:pathLst>
                <a:path w="37869" h="24658" extrusionOk="0">
                  <a:moveTo>
                    <a:pt x="16682" y="0"/>
                  </a:moveTo>
                  <a:cubicBezTo>
                    <a:pt x="6315" y="0"/>
                    <a:pt x="0" y="10284"/>
                    <a:pt x="1067" y="10965"/>
                  </a:cubicBezTo>
                  <a:cubicBezTo>
                    <a:pt x="1067" y="10965"/>
                    <a:pt x="1650" y="11311"/>
                    <a:pt x="2531" y="11834"/>
                  </a:cubicBezTo>
                  <a:cubicBezTo>
                    <a:pt x="3817" y="9965"/>
                    <a:pt x="8032" y="4405"/>
                    <a:pt x="14188" y="2881"/>
                  </a:cubicBezTo>
                  <a:cubicBezTo>
                    <a:pt x="15263" y="2617"/>
                    <a:pt x="16318" y="2494"/>
                    <a:pt x="17340" y="2494"/>
                  </a:cubicBezTo>
                  <a:cubicBezTo>
                    <a:pt x="22213" y="2494"/>
                    <a:pt x="26328" y="5296"/>
                    <a:pt x="28237" y="8977"/>
                  </a:cubicBezTo>
                  <a:cubicBezTo>
                    <a:pt x="30714" y="13763"/>
                    <a:pt x="29023" y="21086"/>
                    <a:pt x="28118" y="24229"/>
                  </a:cubicBezTo>
                  <a:cubicBezTo>
                    <a:pt x="28785" y="24479"/>
                    <a:pt x="29309" y="24646"/>
                    <a:pt x="29523" y="24658"/>
                  </a:cubicBezTo>
                  <a:cubicBezTo>
                    <a:pt x="29525" y="24658"/>
                    <a:pt x="29526" y="24658"/>
                    <a:pt x="29528" y="24658"/>
                  </a:cubicBezTo>
                  <a:cubicBezTo>
                    <a:pt x="30584" y="24658"/>
                    <a:pt x="37868" y="7573"/>
                    <a:pt x="23558" y="1476"/>
                  </a:cubicBezTo>
                  <a:cubicBezTo>
                    <a:pt x="21114" y="435"/>
                    <a:pt x="18812" y="0"/>
                    <a:pt x="16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0" name="Google Shape;2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392835" y="2949725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62419" y="45618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600472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225681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7950915" y="22171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404569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588369" y="1366585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3" name="Google Shape;33;p2"/>
          <p:cNvGrpSpPr/>
          <p:nvPr/>
        </p:nvGrpSpPr>
        <p:grpSpPr>
          <a:xfrm rot="9621805">
            <a:off x="4319118" y="4016038"/>
            <a:ext cx="578326" cy="554948"/>
            <a:chOff x="16870550" y="-1013100"/>
            <a:chExt cx="417325" cy="306025"/>
          </a:xfrm>
        </p:grpSpPr>
        <p:sp>
          <p:nvSpPr>
            <p:cNvPr id="34" name="Google Shape;34;p2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1818300" y="1633400"/>
            <a:ext cx="5507400" cy="1283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2033400" y="3066700"/>
            <a:ext cx="5077200" cy="533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40" name="Google Shape;40;p2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25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7084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7332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5764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82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7101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41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038587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973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2932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060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4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120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0192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013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784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9588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4588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0947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588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3932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373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229799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595550" y="445025"/>
            <a:ext cx="59529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26500" y="1182550"/>
            <a:ext cx="7491000" cy="34209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0479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-622297" y="-577840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rot="8100000" flipH="1">
            <a:off x="7014929" y="4204015"/>
            <a:ext cx="3009101" cy="799014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08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25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8661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203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19"/>
            <a:ext cx="6858130" cy="12418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1561" indent="0" algn="ctr">
              <a:buNone/>
              <a:defRPr sz="1500"/>
            </a:lvl2pPr>
            <a:lvl3pPr marL="683120" indent="0" algn="ctr">
              <a:buNone/>
              <a:defRPr sz="1300"/>
            </a:lvl3pPr>
            <a:lvl4pPr marL="1024681" indent="0" algn="ctr">
              <a:buNone/>
              <a:defRPr sz="1200"/>
            </a:lvl4pPr>
            <a:lvl5pPr marL="1365896" indent="0" algn="ctr">
              <a:buNone/>
              <a:defRPr sz="1200"/>
            </a:lvl5pPr>
            <a:lvl6pPr marL="1707456" indent="0" algn="ctr">
              <a:buNone/>
              <a:defRPr sz="1200"/>
            </a:lvl6pPr>
            <a:lvl7pPr marL="2049017" indent="0" algn="ctr">
              <a:buNone/>
              <a:defRPr sz="1200"/>
            </a:lvl7pPr>
            <a:lvl8pPr marL="2390576" indent="0" algn="ctr">
              <a:buNone/>
              <a:defRPr sz="1200"/>
            </a:lvl8pPr>
            <a:lvl9pPr marL="2732137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6562852"/>
      </p:ext>
    </p:extLst>
  </p:cSld>
  <p:clrMapOvr>
    <a:masterClrMapping/>
  </p:clrMapOvr>
  <p:transition advClick="0" advTm="3000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3921668"/>
      </p:ext>
    </p:extLst>
  </p:cSld>
  <p:clrMapOvr>
    <a:masterClrMapping/>
  </p:clrMapOvr>
  <p:transition advClick="0" advTm="3000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282347"/>
            <a:ext cx="7886849" cy="2139625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3442213"/>
            <a:ext cx="7886849" cy="112517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2088119"/>
      </p:ext>
    </p:extLst>
  </p:cSld>
  <p:clrMapOvr>
    <a:masterClrMapping/>
  </p:clrMapOvr>
  <p:transition advClick="0" advTm="3000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5709865"/>
      </p:ext>
    </p:extLst>
  </p:cSld>
  <p:clrMapOvr>
    <a:masterClrMapping/>
  </p:clrMapOvr>
  <p:transition advClick="0" advTm="3000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273854"/>
            <a:ext cx="7886849" cy="994205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3"/>
            <a:ext cx="3655250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1"/>
            <a:ext cx="3655250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100"/>
            </a:lvl1pPr>
            <a:lvl2pPr marL="341561" indent="0">
              <a:buNone/>
              <a:defRPr sz="1800"/>
            </a:lvl2pPr>
            <a:lvl3pPr marL="683120" indent="0">
              <a:buNone/>
              <a:defRPr sz="1500"/>
            </a:lvl3pPr>
            <a:lvl4pPr marL="1024681" indent="0">
              <a:buNone/>
              <a:defRPr sz="1300"/>
            </a:lvl4pPr>
            <a:lvl5pPr marL="1365896" indent="0">
              <a:buNone/>
              <a:defRPr sz="1300"/>
            </a:lvl5pPr>
            <a:lvl6pPr marL="1707456" indent="0">
              <a:buNone/>
              <a:defRPr sz="1300"/>
            </a:lvl6pPr>
            <a:lvl7pPr marL="2049017" indent="0">
              <a:buNone/>
              <a:defRPr sz="1300"/>
            </a:lvl7pPr>
            <a:lvl8pPr marL="2390576" indent="0">
              <a:buNone/>
              <a:defRPr sz="1300"/>
            </a:lvl8pPr>
            <a:lvl9pPr marL="2732137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2284225"/>
      </p:ext>
    </p:extLst>
  </p:cSld>
  <p:clrMapOvr>
    <a:masterClrMapping/>
  </p:clrMapOvr>
  <p:transition advClick="0" advTm="3000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4439209"/>
      </p:ext>
    </p:extLst>
  </p:cSld>
  <p:clrMapOvr>
    <a:masterClrMapping/>
  </p:clrMapOvr>
  <p:transition advClick="0" advTm="3000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81697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>
            <a:hlinkClick r:id="rId2" action="ppaction://hlinksldjump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499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>
            <a:hlinkClick r:id="rId3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344171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744188" y="179017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4336913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95" name="Google Shape;95;p14">
            <a:hlinkClick r:id="rId4" action="ppaction://hlinksldjump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849914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4181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7"/>
          </p:nvPr>
        </p:nvSpPr>
        <p:spPr>
          <a:xfrm>
            <a:off x="1744188" y="3440875"/>
            <a:ext cx="13203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4336913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9" name="Google Shape;99;p14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40243" y="17901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3"/>
          </p:nvPr>
        </p:nvSpPr>
        <p:spPr>
          <a:xfrm>
            <a:off x="6935337" y="1797425"/>
            <a:ext cx="1512000" cy="5655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" name="Google Shape;101;p14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40243" y="3440875"/>
            <a:ext cx="557400" cy="415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5"/>
          </p:nvPr>
        </p:nvSpPr>
        <p:spPr>
          <a:xfrm>
            <a:off x="6935337" y="3448025"/>
            <a:ext cx="1512000" cy="5583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9122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2"/>
            <a:ext cx="2949233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2949233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1561" indent="0">
              <a:buNone/>
              <a:defRPr sz="1000"/>
            </a:lvl2pPr>
            <a:lvl3pPr marL="683120" indent="0">
              <a:buNone/>
              <a:defRPr sz="900"/>
            </a:lvl3pPr>
            <a:lvl4pPr marL="1024681" indent="0">
              <a:buNone/>
              <a:defRPr sz="700"/>
            </a:lvl4pPr>
            <a:lvl5pPr marL="1365896" indent="0">
              <a:buNone/>
              <a:defRPr sz="700"/>
            </a:lvl5pPr>
            <a:lvl6pPr marL="1707456" indent="0">
              <a:buNone/>
              <a:defRPr sz="700"/>
            </a:lvl6pPr>
            <a:lvl7pPr marL="2049017" indent="0">
              <a:buNone/>
              <a:defRPr sz="700"/>
            </a:lvl7pPr>
            <a:lvl8pPr marL="2390576" indent="0">
              <a:buNone/>
              <a:defRPr sz="700"/>
            </a:lvl8pPr>
            <a:lvl9pPr marL="2732137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831562"/>
      </p:ext>
    </p:extLst>
  </p:cSld>
  <p:clrMapOvr>
    <a:masterClrMapping/>
  </p:clrMapOvr>
  <p:transition advClick="0" advTm="3000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3124071" cy="120019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1561" indent="0">
              <a:buNone/>
              <a:defRPr sz="2100"/>
            </a:lvl2pPr>
            <a:lvl3pPr marL="683120" indent="0">
              <a:buNone/>
              <a:defRPr sz="1800"/>
            </a:lvl3pPr>
            <a:lvl4pPr marL="1024681" indent="0">
              <a:buNone/>
              <a:defRPr sz="1500"/>
            </a:lvl4pPr>
            <a:lvl5pPr marL="1365896" indent="0">
              <a:buNone/>
              <a:defRPr sz="1500"/>
            </a:lvl5pPr>
            <a:lvl6pPr marL="1707456" indent="0">
              <a:buNone/>
              <a:defRPr sz="1500"/>
            </a:lvl6pPr>
            <a:lvl7pPr marL="2049017" indent="0">
              <a:buNone/>
              <a:defRPr sz="1500"/>
            </a:lvl7pPr>
            <a:lvl8pPr marL="2390576" indent="0">
              <a:buNone/>
              <a:defRPr sz="1500"/>
            </a:lvl8pPr>
            <a:lvl9pPr marL="2732137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2"/>
            <a:ext cx="3124071" cy="28587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500"/>
            </a:lvl1pPr>
            <a:lvl2pPr marL="341561" indent="0">
              <a:buNone/>
              <a:defRPr sz="1300"/>
            </a:lvl2pPr>
            <a:lvl3pPr marL="683120" indent="0">
              <a:buNone/>
              <a:defRPr sz="1200"/>
            </a:lvl3pPr>
            <a:lvl4pPr marL="1024681" indent="0">
              <a:buNone/>
              <a:defRPr sz="1000"/>
            </a:lvl4pPr>
            <a:lvl5pPr marL="1365896" indent="0">
              <a:buNone/>
              <a:defRPr sz="1000"/>
            </a:lvl5pPr>
            <a:lvl6pPr marL="1707456" indent="0">
              <a:buNone/>
              <a:defRPr sz="1000"/>
            </a:lvl6pPr>
            <a:lvl7pPr marL="2049017" indent="0">
              <a:buNone/>
              <a:defRPr sz="1000"/>
            </a:lvl7pPr>
            <a:lvl8pPr marL="2390576" indent="0">
              <a:buNone/>
              <a:defRPr sz="1000"/>
            </a:lvl8pPr>
            <a:lvl9pPr marL="27321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3135512"/>
      </p:ext>
    </p:extLst>
  </p:cSld>
  <p:clrMapOvr>
    <a:masterClrMapping/>
  </p:clrMapOvr>
  <p:transition advClick="0" advTm="3000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933504"/>
      </p:ext>
    </p:extLst>
  </p:cSld>
  <p:clrMapOvr>
    <a:masterClrMapping/>
  </p:clrMapOvr>
  <p:transition advClick="0" advTm="3000"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4"/>
            <a:ext cx="1971713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4"/>
            <a:ext cx="5800835" cy="435902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8725223"/>
      </p:ext>
    </p:extLst>
  </p:cSld>
  <p:clrMapOvr>
    <a:masterClrMapping/>
  </p:clrMapOvr>
  <p:transition advClick="0" advTm="3000"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5"/>
            <a:ext cx="3886274" cy="1574059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8"/>
            <a:ext cx="3886274" cy="1575250"/>
          </a:xfr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3216653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1611000" y="1163200"/>
            <a:ext cx="59220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109" name="Google Shape;109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116" name="Google Shape;116;p15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17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37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flipH="1">
            <a:off x="6811234" y="-8528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 flipH="1">
            <a:off x="-374399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7"/>
          <p:cNvSpPr/>
          <p:nvPr/>
        </p:nvSpPr>
        <p:spPr>
          <a:xfrm flipH="1">
            <a:off x="964082" y="23562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/>
          <p:nvPr/>
        </p:nvSpPr>
        <p:spPr>
          <a:xfrm flipH="1">
            <a:off x="1587949" y="446141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 flipH="1">
            <a:off x="-173955" y="2201405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/>
          <p:nvPr/>
        </p:nvSpPr>
        <p:spPr>
          <a:xfrm flipH="1">
            <a:off x="1286562" y="36196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/>
          <p:nvPr/>
        </p:nvSpPr>
        <p:spPr>
          <a:xfrm flipH="1">
            <a:off x="241024" y="16436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>
            <a:off x="2495499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34233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2480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34233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3" hasCustomPrompt="1"/>
          </p:nvPr>
        </p:nvSpPr>
        <p:spPr>
          <a:xfrm>
            <a:off x="7494025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8338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733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 rot="10800000">
            <a:off x="7791726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-133349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46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52850" y="445025"/>
            <a:ext cx="583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 rot="10800000">
            <a:off x="-302957" y="628584"/>
            <a:ext cx="1408633" cy="4514908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 rot="-5400000">
            <a:off x="6245091" y="1774909"/>
            <a:ext cx="4712232" cy="1125757"/>
          </a:xfrm>
          <a:custGeom>
            <a:avLst/>
            <a:gdLst/>
            <a:ahLst/>
            <a:cxnLst/>
            <a:rect l="l" t="t" r="r" b="b"/>
            <a:pathLst>
              <a:path w="143055" h="34176" extrusionOk="0">
                <a:moveTo>
                  <a:pt x="36120" y="0"/>
                </a:moveTo>
                <a:cubicBezTo>
                  <a:pt x="34770" y="0"/>
                  <a:pt x="33414" y="77"/>
                  <a:pt x="32076" y="255"/>
                </a:cubicBezTo>
                <a:cubicBezTo>
                  <a:pt x="31088" y="398"/>
                  <a:pt x="30088" y="588"/>
                  <a:pt x="29123" y="826"/>
                </a:cubicBezTo>
                <a:lnTo>
                  <a:pt x="28766" y="910"/>
                </a:lnTo>
                <a:cubicBezTo>
                  <a:pt x="28587" y="957"/>
                  <a:pt x="28409" y="1005"/>
                  <a:pt x="28218" y="1064"/>
                </a:cubicBezTo>
                <a:cubicBezTo>
                  <a:pt x="27825" y="1160"/>
                  <a:pt x="27421" y="1291"/>
                  <a:pt x="27028" y="1421"/>
                </a:cubicBezTo>
                <a:cubicBezTo>
                  <a:pt x="25015" y="2076"/>
                  <a:pt x="23063" y="2934"/>
                  <a:pt x="21205" y="3981"/>
                </a:cubicBezTo>
                <a:cubicBezTo>
                  <a:pt x="21086" y="4053"/>
                  <a:pt x="20967" y="4124"/>
                  <a:pt x="20848" y="4184"/>
                </a:cubicBezTo>
                <a:cubicBezTo>
                  <a:pt x="18824" y="5362"/>
                  <a:pt x="16907" y="6732"/>
                  <a:pt x="15133" y="8279"/>
                </a:cubicBezTo>
                <a:cubicBezTo>
                  <a:pt x="14979" y="8399"/>
                  <a:pt x="14848" y="8518"/>
                  <a:pt x="14717" y="8637"/>
                </a:cubicBezTo>
                <a:cubicBezTo>
                  <a:pt x="14228" y="9065"/>
                  <a:pt x="13752" y="9518"/>
                  <a:pt x="13288" y="9982"/>
                </a:cubicBezTo>
                <a:lnTo>
                  <a:pt x="12931" y="10339"/>
                </a:lnTo>
                <a:cubicBezTo>
                  <a:pt x="12026" y="11244"/>
                  <a:pt x="11169" y="12197"/>
                  <a:pt x="10359" y="13197"/>
                </a:cubicBezTo>
                <a:cubicBezTo>
                  <a:pt x="9740" y="13935"/>
                  <a:pt x="9168" y="14709"/>
                  <a:pt x="8609" y="15483"/>
                </a:cubicBezTo>
                <a:cubicBezTo>
                  <a:pt x="8537" y="15602"/>
                  <a:pt x="8454" y="15721"/>
                  <a:pt x="8359" y="15840"/>
                </a:cubicBezTo>
                <a:cubicBezTo>
                  <a:pt x="7275" y="17388"/>
                  <a:pt x="6275" y="19007"/>
                  <a:pt x="5382" y="20674"/>
                </a:cubicBezTo>
                <a:cubicBezTo>
                  <a:pt x="5263" y="20888"/>
                  <a:pt x="5144" y="21102"/>
                  <a:pt x="5025" y="21329"/>
                </a:cubicBezTo>
                <a:cubicBezTo>
                  <a:pt x="4787" y="21781"/>
                  <a:pt x="4561" y="22222"/>
                  <a:pt x="4346" y="22686"/>
                </a:cubicBezTo>
                <a:lnTo>
                  <a:pt x="4168" y="23043"/>
                </a:lnTo>
                <a:cubicBezTo>
                  <a:pt x="3096" y="25258"/>
                  <a:pt x="2167" y="27556"/>
                  <a:pt x="1346" y="29889"/>
                </a:cubicBezTo>
                <a:cubicBezTo>
                  <a:pt x="1310" y="30008"/>
                  <a:pt x="1263" y="30127"/>
                  <a:pt x="1227" y="30246"/>
                </a:cubicBezTo>
                <a:cubicBezTo>
                  <a:pt x="786" y="31544"/>
                  <a:pt x="370" y="32854"/>
                  <a:pt x="0" y="34176"/>
                </a:cubicBezTo>
                <a:lnTo>
                  <a:pt x="143054" y="34033"/>
                </a:lnTo>
                <a:cubicBezTo>
                  <a:pt x="142875" y="32735"/>
                  <a:pt x="142602" y="31413"/>
                  <a:pt x="142221" y="30127"/>
                </a:cubicBezTo>
                <a:lnTo>
                  <a:pt x="142125" y="29770"/>
                </a:lnTo>
                <a:cubicBezTo>
                  <a:pt x="141590" y="27782"/>
                  <a:pt x="140911" y="25782"/>
                  <a:pt x="140101" y="23853"/>
                </a:cubicBezTo>
                <a:cubicBezTo>
                  <a:pt x="140006" y="23555"/>
                  <a:pt x="139863" y="23269"/>
                  <a:pt x="139744" y="22984"/>
                </a:cubicBezTo>
                <a:cubicBezTo>
                  <a:pt x="139732" y="22972"/>
                  <a:pt x="139720" y="22936"/>
                  <a:pt x="139720" y="22924"/>
                </a:cubicBezTo>
                <a:cubicBezTo>
                  <a:pt x="139661" y="22805"/>
                  <a:pt x="139601" y="22686"/>
                  <a:pt x="139554" y="22567"/>
                </a:cubicBezTo>
                <a:cubicBezTo>
                  <a:pt x="138458" y="20114"/>
                  <a:pt x="137208" y="17781"/>
                  <a:pt x="135898" y="15721"/>
                </a:cubicBezTo>
                <a:lnTo>
                  <a:pt x="135672" y="15364"/>
                </a:lnTo>
                <a:cubicBezTo>
                  <a:pt x="134767" y="13947"/>
                  <a:pt x="133827" y="12673"/>
                  <a:pt x="132898" y="11554"/>
                </a:cubicBezTo>
                <a:cubicBezTo>
                  <a:pt x="132660" y="11256"/>
                  <a:pt x="132410" y="10970"/>
                  <a:pt x="132160" y="10696"/>
                </a:cubicBezTo>
                <a:cubicBezTo>
                  <a:pt x="132041" y="10542"/>
                  <a:pt x="131934" y="10423"/>
                  <a:pt x="131803" y="10292"/>
                </a:cubicBezTo>
                <a:cubicBezTo>
                  <a:pt x="131231" y="9684"/>
                  <a:pt x="130636" y="9089"/>
                  <a:pt x="130017" y="8518"/>
                </a:cubicBezTo>
                <a:lnTo>
                  <a:pt x="129612" y="8160"/>
                </a:lnTo>
                <a:cubicBezTo>
                  <a:pt x="127957" y="6684"/>
                  <a:pt x="126147" y="5398"/>
                  <a:pt x="124230" y="4303"/>
                </a:cubicBezTo>
                <a:cubicBezTo>
                  <a:pt x="124111" y="4231"/>
                  <a:pt x="123992" y="4160"/>
                  <a:pt x="123873" y="4100"/>
                </a:cubicBezTo>
                <a:cubicBezTo>
                  <a:pt x="121635" y="2874"/>
                  <a:pt x="119265" y="1922"/>
                  <a:pt x="116825" y="1326"/>
                </a:cubicBezTo>
                <a:cubicBezTo>
                  <a:pt x="116646" y="1267"/>
                  <a:pt x="116467" y="1231"/>
                  <a:pt x="116289" y="1195"/>
                </a:cubicBezTo>
                <a:cubicBezTo>
                  <a:pt x="116170" y="1171"/>
                  <a:pt x="116051" y="1136"/>
                  <a:pt x="115932" y="1124"/>
                </a:cubicBezTo>
                <a:cubicBezTo>
                  <a:pt x="115682" y="1064"/>
                  <a:pt x="115432" y="1017"/>
                  <a:pt x="115182" y="969"/>
                </a:cubicBezTo>
                <a:cubicBezTo>
                  <a:pt x="113740" y="702"/>
                  <a:pt x="112279" y="567"/>
                  <a:pt x="110821" y="567"/>
                </a:cubicBezTo>
                <a:cubicBezTo>
                  <a:pt x="110002" y="567"/>
                  <a:pt x="109184" y="610"/>
                  <a:pt x="108371" y="695"/>
                </a:cubicBezTo>
                <a:cubicBezTo>
                  <a:pt x="108252" y="695"/>
                  <a:pt x="108133" y="707"/>
                  <a:pt x="108014" y="719"/>
                </a:cubicBezTo>
                <a:cubicBezTo>
                  <a:pt x="107466" y="790"/>
                  <a:pt x="106919" y="874"/>
                  <a:pt x="106371" y="993"/>
                </a:cubicBezTo>
                <a:cubicBezTo>
                  <a:pt x="105859" y="1076"/>
                  <a:pt x="105335" y="1195"/>
                  <a:pt x="104835" y="1350"/>
                </a:cubicBezTo>
                <a:cubicBezTo>
                  <a:pt x="104406" y="1469"/>
                  <a:pt x="103990" y="1588"/>
                  <a:pt x="103573" y="1731"/>
                </a:cubicBezTo>
                <a:cubicBezTo>
                  <a:pt x="102478" y="2100"/>
                  <a:pt x="101454" y="2553"/>
                  <a:pt x="100442" y="3053"/>
                </a:cubicBezTo>
                <a:cubicBezTo>
                  <a:pt x="100323" y="3136"/>
                  <a:pt x="100203" y="3196"/>
                  <a:pt x="100084" y="3255"/>
                </a:cubicBezTo>
                <a:cubicBezTo>
                  <a:pt x="97441" y="4636"/>
                  <a:pt x="95000" y="6410"/>
                  <a:pt x="92560" y="8220"/>
                </a:cubicBezTo>
                <a:cubicBezTo>
                  <a:pt x="92536" y="8220"/>
                  <a:pt x="92524" y="8232"/>
                  <a:pt x="92524" y="8232"/>
                </a:cubicBezTo>
                <a:lnTo>
                  <a:pt x="92167" y="8506"/>
                </a:lnTo>
                <a:cubicBezTo>
                  <a:pt x="92143" y="8529"/>
                  <a:pt x="92107" y="8565"/>
                  <a:pt x="92083" y="8577"/>
                </a:cubicBezTo>
                <a:cubicBezTo>
                  <a:pt x="90809" y="9530"/>
                  <a:pt x="89547" y="10482"/>
                  <a:pt x="88250" y="11375"/>
                </a:cubicBezTo>
                <a:cubicBezTo>
                  <a:pt x="87083" y="12185"/>
                  <a:pt x="85868" y="12971"/>
                  <a:pt x="84606" y="13673"/>
                </a:cubicBezTo>
                <a:cubicBezTo>
                  <a:pt x="84487" y="13744"/>
                  <a:pt x="84368" y="13804"/>
                  <a:pt x="84249" y="13875"/>
                </a:cubicBezTo>
                <a:cubicBezTo>
                  <a:pt x="83154" y="14459"/>
                  <a:pt x="82023" y="14995"/>
                  <a:pt x="80868" y="15435"/>
                </a:cubicBezTo>
                <a:cubicBezTo>
                  <a:pt x="80546" y="15554"/>
                  <a:pt x="80201" y="15697"/>
                  <a:pt x="79879" y="15792"/>
                </a:cubicBezTo>
                <a:cubicBezTo>
                  <a:pt x="78832" y="16138"/>
                  <a:pt x="77760" y="16400"/>
                  <a:pt x="76689" y="16590"/>
                </a:cubicBezTo>
                <a:lnTo>
                  <a:pt x="76331" y="16626"/>
                </a:lnTo>
                <a:cubicBezTo>
                  <a:pt x="75641" y="16716"/>
                  <a:pt x="74940" y="16764"/>
                  <a:pt x="74237" y="16764"/>
                </a:cubicBezTo>
                <a:cubicBezTo>
                  <a:pt x="73278" y="16764"/>
                  <a:pt x="72314" y="16675"/>
                  <a:pt x="71367" y="16483"/>
                </a:cubicBezTo>
                <a:cubicBezTo>
                  <a:pt x="70557" y="16316"/>
                  <a:pt x="69795" y="16078"/>
                  <a:pt x="69057" y="15792"/>
                </a:cubicBezTo>
                <a:cubicBezTo>
                  <a:pt x="68950" y="15745"/>
                  <a:pt x="68842" y="15721"/>
                  <a:pt x="68759" y="15673"/>
                </a:cubicBezTo>
                <a:cubicBezTo>
                  <a:pt x="68640" y="15614"/>
                  <a:pt x="68521" y="15566"/>
                  <a:pt x="68402" y="15507"/>
                </a:cubicBezTo>
                <a:cubicBezTo>
                  <a:pt x="68342" y="15483"/>
                  <a:pt x="68271" y="15447"/>
                  <a:pt x="68211" y="15423"/>
                </a:cubicBezTo>
                <a:cubicBezTo>
                  <a:pt x="65544" y="14221"/>
                  <a:pt x="63175" y="12351"/>
                  <a:pt x="60829" y="10434"/>
                </a:cubicBezTo>
                <a:cubicBezTo>
                  <a:pt x="60710" y="10351"/>
                  <a:pt x="60591" y="10244"/>
                  <a:pt x="60472" y="10137"/>
                </a:cubicBezTo>
                <a:cubicBezTo>
                  <a:pt x="59829" y="9637"/>
                  <a:pt x="59198" y="9101"/>
                  <a:pt x="58543" y="8589"/>
                </a:cubicBezTo>
                <a:cubicBezTo>
                  <a:pt x="58389" y="8470"/>
                  <a:pt x="58234" y="8351"/>
                  <a:pt x="58091" y="8232"/>
                </a:cubicBezTo>
                <a:cubicBezTo>
                  <a:pt x="57793" y="8006"/>
                  <a:pt x="57508" y="7791"/>
                  <a:pt x="57210" y="7565"/>
                </a:cubicBezTo>
                <a:cubicBezTo>
                  <a:pt x="55841" y="6541"/>
                  <a:pt x="54400" y="5601"/>
                  <a:pt x="52888" y="4731"/>
                </a:cubicBezTo>
                <a:cubicBezTo>
                  <a:pt x="52769" y="4660"/>
                  <a:pt x="52650" y="4600"/>
                  <a:pt x="52531" y="4529"/>
                </a:cubicBezTo>
                <a:cubicBezTo>
                  <a:pt x="50197" y="3231"/>
                  <a:pt x="47709" y="2183"/>
                  <a:pt x="45173" y="1410"/>
                </a:cubicBezTo>
                <a:cubicBezTo>
                  <a:pt x="45089" y="1374"/>
                  <a:pt x="45018" y="1362"/>
                  <a:pt x="44958" y="1350"/>
                </a:cubicBezTo>
                <a:cubicBezTo>
                  <a:pt x="44839" y="1302"/>
                  <a:pt x="44720" y="1267"/>
                  <a:pt x="44601" y="1243"/>
                </a:cubicBezTo>
                <a:cubicBezTo>
                  <a:pt x="44363" y="1160"/>
                  <a:pt x="44125" y="1088"/>
                  <a:pt x="43887" y="1029"/>
                </a:cubicBezTo>
                <a:cubicBezTo>
                  <a:pt x="41637" y="457"/>
                  <a:pt x="39351" y="112"/>
                  <a:pt x="37041" y="17"/>
                </a:cubicBezTo>
                <a:cubicBezTo>
                  <a:pt x="36922" y="17"/>
                  <a:pt x="36803" y="5"/>
                  <a:pt x="36684" y="5"/>
                </a:cubicBezTo>
                <a:cubicBezTo>
                  <a:pt x="36496" y="2"/>
                  <a:pt x="36308" y="0"/>
                  <a:pt x="361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7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76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 rot="5400000" flipH="1">
            <a:off x="-504150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1"/>
          <p:cNvSpPr/>
          <p:nvPr/>
        </p:nvSpPr>
        <p:spPr>
          <a:xfrm rot="-5400000" flipH="1">
            <a:off x="7470451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52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2394900" y="1356326"/>
            <a:ext cx="4354270" cy="4091741"/>
          </a:xfrm>
          <a:custGeom>
            <a:avLst/>
            <a:gdLst/>
            <a:ahLst/>
            <a:cxnLst/>
            <a:rect l="l" t="t" r="r" b="b"/>
            <a:pathLst>
              <a:path w="30934" h="34401" extrusionOk="0">
                <a:moveTo>
                  <a:pt x="15609" y="1"/>
                </a:moveTo>
                <a:cubicBezTo>
                  <a:pt x="10766" y="1"/>
                  <a:pt x="7680" y="2079"/>
                  <a:pt x="7680" y="2079"/>
                </a:cubicBezTo>
                <a:cubicBezTo>
                  <a:pt x="7680" y="2079"/>
                  <a:pt x="1287" y="7234"/>
                  <a:pt x="4799" y="8401"/>
                </a:cubicBezTo>
                <a:cubicBezTo>
                  <a:pt x="7359" y="9270"/>
                  <a:pt x="1513" y="10223"/>
                  <a:pt x="822" y="14450"/>
                </a:cubicBezTo>
                <a:cubicBezTo>
                  <a:pt x="1" y="19498"/>
                  <a:pt x="3073" y="17331"/>
                  <a:pt x="4335" y="18962"/>
                </a:cubicBezTo>
                <a:cubicBezTo>
                  <a:pt x="5585" y="20581"/>
                  <a:pt x="275" y="22653"/>
                  <a:pt x="1810" y="27154"/>
                </a:cubicBezTo>
                <a:cubicBezTo>
                  <a:pt x="2630" y="29579"/>
                  <a:pt x="3765" y="30154"/>
                  <a:pt x="5328" y="30154"/>
                </a:cubicBezTo>
                <a:cubicBezTo>
                  <a:pt x="6673" y="30154"/>
                  <a:pt x="8334" y="29728"/>
                  <a:pt x="10383" y="29690"/>
                </a:cubicBezTo>
                <a:cubicBezTo>
                  <a:pt x="10490" y="29687"/>
                  <a:pt x="10590" y="29686"/>
                  <a:pt x="10684" y="29686"/>
                </a:cubicBezTo>
                <a:cubicBezTo>
                  <a:pt x="14448" y="29686"/>
                  <a:pt x="7500" y="31533"/>
                  <a:pt x="11288" y="33381"/>
                </a:cubicBezTo>
                <a:cubicBezTo>
                  <a:pt x="12720" y="34081"/>
                  <a:pt x="14192" y="34400"/>
                  <a:pt x="15715" y="34400"/>
                </a:cubicBezTo>
                <a:cubicBezTo>
                  <a:pt x="18306" y="34400"/>
                  <a:pt x="21045" y="33477"/>
                  <a:pt x="23992" y="31940"/>
                </a:cubicBezTo>
                <a:cubicBezTo>
                  <a:pt x="28683" y="29499"/>
                  <a:pt x="22194" y="28070"/>
                  <a:pt x="25349" y="27689"/>
                </a:cubicBezTo>
                <a:cubicBezTo>
                  <a:pt x="28504" y="27320"/>
                  <a:pt x="30933" y="24260"/>
                  <a:pt x="30302" y="20653"/>
                </a:cubicBezTo>
                <a:cubicBezTo>
                  <a:pt x="29842" y="17978"/>
                  <a:pt x="28222" y="17636"/>
                  <a:pt x="27422" y="17636"/>
                </a:cubicBezTo>
                <a:cubicBezTo>
                  <a:pt x="27146" y="17636"/>
                  <a:pt x="26968" y="17676"/>
                  <a:pt x="26968" y="17676"/>
                </a:cubicBezTo>
                <a:cubicBezTo>
                  <a:pt x="26968" y="17676"/>
                  <a:pt x="30588" y="16414"/>
                  <a:pt x="29588" y="10723"/>
                </a:cubicBezTo>
                <a:cubicBezTo>
                  <a:pt x="28600" y="5056"/>
                  <a:pt x="24909" y="6318"/>
                  <a:pt x="23635" y="5508"/>
                </a:cubicBezTo>
                <a:cubicBezTo>
                  <a:pt x="22373" y="4698"/>
                  <a:pt x="26087" y="1817"/>
                  <a:pt x="19134" y="365"/>
                </a:cubicBezTo>
                <a:cubicBezTo>
                  <a:pt x="17880" y="106"/>
                  <a:pt x="16700" y="1"/>
                  <a:pt x="156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2924360" y="1476710"/>
            <a:ext cx="3419327" cy="1770165"/>
            <a:chOff x="2924359" y="1476710"/>
            <a:chExt cx="3419327" cy="1770165"/>
          </a:xfrm>
        </p:grpSpPr>
        <p:sp>
          <p:nvSpPr>
            <p:cNvPr id="166" name="Google Shape;166;p22"/>
            <p:cNvSpPr/>
            <p:nvPr/>
          </p:nvSpPr>
          <p:spPr>
            <a:xfrm>
              <a:off x="3448081" y="1935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2924359" y="2781266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6219642" y="310513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157081" y="2316447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4902731" y="14767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682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-5400000">
            <a:off x="6956997" y="-75908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 rot="5400000" flipH="1">
            <a:off x="696422" y="-710298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2508450" y="445025"/>
            <a:ext cx="4127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/>
          <p:nvPr/>
        </p:nvSpPr>
        <p:spPr>
          <a:xfrm rot="-5400000" flipH="1">
            <a:off x="6956997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5400000">
            <a:off x="696422" y="2956577"/>
            <a:ext cx="1490484" cy="2883340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03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1"/>
          </p:nvPr>
        </p:nvSpPr>
        <p:spPr>
          <a:xfrm>
            <a:off x="2481987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2"/>
          </p:nvPr>
        </p:nvSpPr>
        <p:spPr>
          <a:xfrm>
            <a:off x="2481987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3"/>
          </p:nvPr>
        </p:nvSpPr>
        <p:spPr>
          <a:xfrm>
            <a:off x="6094136" y="16780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4"/>
          </p:nvPr>
        </p:nvSpPr>
        <p:spPr>
          <a:xfrm>
            <a:off x="6094136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5"/>
          </p:nvPr>
        </p:nvSpPr>
        <p:spPr>
          <a:xfrm>
            <a:off x="2481987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6"/>
          </p:nvPr>
        </p:nvSpPr>
        <p:spPr>
          <a:xfrm>
            <a:off x="2481987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7"/>
          </p:nvPr>
        </p:nvSpPr>
        <p:spPr>
          <a:xfrm>
            <a:off x="6094136" y="29919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8"/>
          </p:nvPr>
        </p:nvSpPr>
        <p:spPr>
          <a:xfrm>
            <a:off x="6094136" y="28205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7470451" y="504125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4"/>
          <p:cNvSpPr/>
          <p:nvPr/>
        </p:nvSpPr>
        <p:spPr>
          <a:xfrm rot="5400000">
            <a:off x="-504150" y="3469950"/>
            <a:ext cx="2177675" cy="1169400"/>
          </a:xfrm>
          <a:custGeom>
            <a:avLst/>
            <a:gdLst/>
            <a:ahLst/>
            <a:cxnLst/>
            <a:rect l="l" t="t" r="r" b="b"/>
            <a:pathLst>
              <a:path w="87107" h="46776" extrusionOk="0">
                <a:moveTo>
                  <a:pt x="79266" y="0"/>
                </a:moveTo>
                <a:cubicBezTo>
                  <a:pt x="78500" y="0"/>
                  <a:pt x="77735" y="39"/>
                  <a:pt x="76975" y="126"/>
                </a:cubicBezTo>
                <a:cubicBezTo>
                  <a:pt x="76915" y="126"/>
                  <a:pt x="76844" y="126"/>
                  <a:pt x="76784" y="150"/>
                </a:cubicBezTo>
                <a:cubicBezTo>
                  <a:pt x="75939" y="246"/>
                  <a:pt x="75105" y="400"/>
                  <a:pt x="74284" y="603"/>
                </a:cubicBezTo>
                <a:cubicBezTo>
                  <a:pt x="73867" y="710"/>
                  <a:pt x="73450" y="829"/>
                  <a:pt x="73034" y="984"/>
                </a:cubicBezTo>
                <a:cubicBezTo>
                  <a:pt x="72974" y="996"/>
                  <a:pt x="72903" y="1008"/>
                  <a:pt x="72843" y="1043"/>
                </a:cubicBezTo>
                <a:cubicBezTo>
                  <a:pt x="71533" y="1496"/>
                  <a:pt x="70259" y="2139"/>
                  <a:pt x="69105" y="2913"/>
                </a:cubicBezTo>
                <a:cubicBezTo>
                  <a:pt x="69045" y="2960"/>
                  <a:pt x="68974" y="3008"/>
                  <a:pt x="68914" y="3043"/>
                </a:cubicBezTo>
                <a:cubicBezTo>
                  <a:pt x="68652" y="3222"/>
                  <a:pt x="68414" y="3401"/>
                  <a:pt x="68176" y="3603"/>
                </a:cubicBezTo>
                <a:cubicBezTo>
                  <a:pt x="68104" y="3663"/>
                  <a:pt x="68021" y="3734"/>
                  <a:pt x="67938" y="3794"/>
                </a:cubicBezTo>
                <a:cubicBezTo>
                  <a:pt x="66866" y="4675"/>
                  <a:pt x="65937" y="5687"/>
                  <a:pt x="65175" y="6818"/>
                </a:cubicBezTo>
                <a:cubicBezTo>
                  <a:pt x="65116" y="6913"/>
                  <a:pt x="65045" y="7008"/>
                  <a:pt x="64985" y="7115"/>
                </a:cubicBezTo>
                <a:cubicBezTo>
                  <a:pt x="64818" y="7377"/>
                  <a:pt x="64664" y="7651"/>
                  <a:pt x="64521" y="7925"/>
                </a:cubicBezTo>
                <a:cubicBezTo>
                  <a:pt x="64473" y="7985"/>
                  <a:pt x="64449" y="8068"/>
                  <a:pt x="64413" y="8127"/>
                </a:cubicBezTo>
                <a:cubicBezTo>
                  <a:pt x="64247" y="8449"/>
                  <a:pt x="64104" y="8782"/>
                  <a:pt x="63973" y="9104"/>
                </a:cubicBezTo>
                <a:cubicBezTo>
                  <a:pt x="63568" y="10116"/>
                  <a:pt x="63282" y="11187"/>
                  <a:pt x="63020" y="12259"/>
                </a:cubicBezTo>
                <a:cubicBezTo>
                  <a:pt x="62997" y="12318"/>
                  <a:pt x="62985" y="12390"/>
                  <a:pt x="62973" y="12449"/>
                </a:cubicBezTo>
                <a:cubicBezTo>
                  <a:pt x="62604" y="13914"/>
                  <a:pt x="62211" y="15343"/>
                  <a:pt x="61485" y="16593"/>
                </a:cubicBezTo>
                <a:cubicBezTo>
                  <a:pt x="61449" y="16652"/>
                  <a:pt x="61389" y="16712"/>
                  <a:pt x="61365" y="16783"/>
                </a:cubicBezTo>
                <a:cubicBezTo>
                  <a:pt x="61330" y="16855"/>
                  <a:pt x="61294" y="16914"/>
                  <a:pt x="61246" y="16974"/>
                </a:cubicBezTo>
                <a:cubicBezTo>
                  <a:pt x="61187" y="17069"/>
                  <a:pt x="61115" y="17176"/>
                  <a:pt x="61056" y="17260"/>
                </a:cubicBezTo>
                <a:cubicBezTo>
                  <a:pt x="60996" y="17355"/>
                  <a:pt x="60937" y="17426"/>
                  <a:pt x="60877" y="17498"/>
                </a:cubicBezTo>
                <a:cubicBezTo>
                  <a:pt x="59949" y="18641"/>
                  <a:pt x="58698" y="19415"/>
                  <a:pt x="57317" y="19879"/>
                </a:cubicBezTo>
                <a:cubicBezTo>
                  <a:pt x="57258" y="19891"/>
                  <a:pt x="57198" y="19927"/>
                  <a:pt x="57127" y="19938"/>
                </a:cubicBezTo>
                <a:cubicBezTo>
                  <a:pt x="56022" y="20284"/>
                  <a:pt x="54812" y="20453"/>
                  <a:pt x="53625" y="20453"/>
                </a:cubicBezTo>
                <a:cubicBezTo>
                  <a:pt x="53546" y="20453"/>
                  <a:pt x="53467" y="20452"/>
                  <a:pt x="53388" y="20450"/>
                </a:cubicBezTo>
                <a:lnTo>
                  <a:pt x="53198" y="20450"/>
                </a:lnTo>
                <a:cubicBezTo>
                  <a:pt x="52674" y="20427"/>
                  <a:pt x="52162" y="20391"/>
                  <a:pt x="51674" y="20308"/>
                </a:cubicBezTo>
                <a:cubicBezTo>
                  <a:pt x="50912" y="20212"/>
                  <a:pt x="50174" y="20057"/>
                  <a:pt x="49447" y="19879"/>
                </a:cubicBezTo>
                <a:cubicBezTo>
                  <a:pt x="49388" y="19867"/>
                  <a:pt x="49304" y="19855"/>
                  <a:pt x="49245" y="19831"/>
                </a:cubicBezTo>
                <a:cubicBezTo>
                  <a:pt x="47995" y="19522"/>
                  <a:pt x="46768" y="19117"/>
                  <a:pt x="45518" y="18736"/>
                </a:cubicBezTo>
                <a:cubicBezTo>
                  <a:pt x="45459" y="18724"/>
                  <a:pt x="45375" y="18688"/>
                  <a:pt x="45316" y="18676"/>
                </a:cubicBezTo>
                <a:cubicBezTo>
                  <a:pt x="44220" y="18319"/>
                  <a:pt x="43101" y="17974"/>
                  <a:pt x="41970" y="17724"/>
                </a:cubicBezTo>
                <a:cubicBezTo>
                  <a:pt x="41839" y="17676"/>
                  <a:pt x="41720" y="17664"/>
                  <a:pt x="41589" y="17629"/>
                </a:cubicBezTo>
                <a:cubicBezTo>
                  <a:pt x="41530" y="17617"/>
                  <a:pt x="41446" y="17605"/>
                  <a:pt x="41387" y="17593"/>
                </a:cubicBezTo>
                <a:cubicBezTo>
                  <a:pt x="40172" y="17355"/>
                  <a:pt x="38922" y="17212"/>
                  <a:pt x="37660" y="17188"/>
                </a:cubicBezTo>
                <a:lnTo>
                  <a:pt x="37458" y="17188"/>
                </a:lnTo>
                <a:cubicBezTo>
                  <a:pt x="37388" y="17187"/>
                  <a:pt x="37319" y="17187"/>
                  <a:pt x="37249" y="17187"/>
                </a:cubicBezTo>
                <a:cubicBezTo>
                  <a:pt x="36069" y="17187"/>
                  <a:pt x="34889" y="17283"/>
                  <a:pt x="33719" y="17474"/>
                </a:cubicBezTo>
                <a:cubicBezTo>
                  <a:pt x="33660" y="17474"/>
                  <a:pt x="33588" y="17486"/>
                  <a:pt x="33529" y="17498"/>
                </a:cubicBezTo>
                <a:cubicBezTo>
                  <a:pt x="32255" y="17724"/>
                  <a:pt x="30981" y="18081"/>
                  <a:pt x="29790" y="18557"/>
                </a:cubicBezTo>
                <a:cubicBezTo>
                  <a:pt x="29731" y="18569"/>
                  <a:pt x="29659" y="18605"/>
                  <a:pt x="29600" y="18629"/>
                </a:cubicBezTo>
                <a:cubicBezTo>
                  <a:pt x="28242" y="19200"/>
                  <a:pt x="26980" y="19915"/>
                  <a:pt x="25861" y="20808"/>
                </a:cubicBezTo>
                <a:cubicBezTo>
                  <a:pt x="25802" y="20843"/>
                  <a:pt x="25742" y="20891"/>
                  <a:pt x="25706" y="20939"/>
                </a:cubicBezTo>
                <a:cubicBezTo>
                  <a:pt x="25706" y="20950"/>
                  <a:pt x="25682" y="20950"/>
                  <a:pt x="25671" y="20962"/>
                </a:cubicBezTo>
                <a:cubicBezTo>
                  <a:pt x="25599" y="21010"/>
                  <a:pt x="25540" y="21070"/>
                  <a:pt x="25468" y="21129"/>
                </a:cubicBezTo>
                <a:cubicBezTo>
                  <a:pt x="24242" y="22177"/>
                  <a:pt x="23218" y="23439"/>
                  <a:pt x="22456" y="24927"/>
                </a:cubicBezTo>
                <a:cubicBezTo>
                  <a:pt x="22396" y="25034"/>
                  <a:pt x="22337" y="25130"/>
                  <a:pt x="22289" y="25249"/>
                </a:cubicBezTo>
                <a:cubicBezTo>
                  <a:pt x="22265" y="25308"/>
                  <a:pt x="22230" y="25391"/>
                  <a:pt x="22206" y="25451"/>
                </a:cubicBezTo>
                <a:cubicBezTo>
                  <a:pt x="22111" y="25653"/>
                  <a:pt x="22027" y="25844"/>
                  <a:pt x="21932" y="26058"/>
                </a:cubicBezTo>
                <a:cubicBezTo>
                  <a:pt x="21872" y="26225"/>
                  <a:pt x="21801" y="26368"/>
                  <a:pt x="21741" y="26534"/>
                </a:cubicBezTo>
                <a:cubicBezTo>
                  <a:pt x="21325" y="27558"/>
                  <a:pt x="20956" y="28606"/>
                  <a:pt x="20444" y="29582"/>
                </a:cubicBezTo>
                <a:cubicBezTo>
                  <a:pt x="20420" y="29642"/>
                  <a:pt x="20372" y="29713"/>
                  <a:pt x="20348" y="29773"/>
                </a:cubicBezTo>
                <a:cubicBezTo>
                  <a:pt x="20301" y="29868"/>
                  <a:pt x="20253" y="29940"/>
                  <a:pt x="20206" y="30035"/>
                </a:cubicBezTo>
                <a:cubicBezTo>
                  <a:pt x="19610" y="31071"/>
                  <a:pt x="18860" y="31964"/>
                  <a:pt x="18003" y="32750"/>
                </a:cubicBezTo>
                <a:cubicBezTo>
                  <a:pt x="17943" y="32809"/>
                  <a:pt x="17884" y="32869"/>
                  <a:pt x="17812" y="32928"/>
                </a:cubicBezTo>
                <a:cubicBezTo>
                  <a:pt x="17431" y="33285"/>
                  <a:pt x="17027" y="33607"/>
                  <a:pt x="16598" y="33916"/>
                </a:cubicBezTo>
                <a:cubicBezTo>
                  <a:pt x="16491" y="33976"/>
                  <a:pt x="16396" y="34047"/>
                  <a:pt x="16312" y="34107"/>
                </a:cubicBezTo>
                <a:cubicBezTo>
                  <a:pt x="15598" y="34595"/>
                  <a:pt x="14836" y="35047"/>
                  <a:pt x="14062" y="35464"/>
                </a:cubicBezTo>
                <a:cubicBezTo>
                  <a:pt x="14002" y="35512"/>
                  <a:pt x="13943" y="35536"/>
                  <a:pt x="13871" y="35571"/>
                </a:cubicBezTo>
                <a:cubicBezTo>
                  <a:pt x="12669" y="36202"/>
                  <a:pt x="11395" y="36786"/>
                  <a:pt x="10133" y="37381"/>
                </a:cubicBezTo>
                <a:cubicBezTo>
                  <a:pt x="10073" y="37417"/>
                  <a:pt x="10002" y="37441"/>
                  <a:pt x="9942" y="37476"/>
                </a:cubicBezTo>
                <a:cubicBezTo>
                  <a:pt x="9395" y="37726"/>
                  <a:pt x="8859" y="37976"/>
                  <a:pt x="8299" y="38226"/>
                </a:cubicBezTo>
                <a:cubicBezTo>
                  <a:pt x="8168" y="38286"/>
                  <a:pt x="8037" y="38369"/>
                  <a:pt x="7906" y="38429"/>
                </a:cubicBezTo>
                <a:cubicBezTo>
                  <a:pt x="7323" y="38691"/>
                  <a:pt x="6752" y="38988"/>
                  <a:pt x="6204" y="39286"/>
                </a:cubicBezTo>
                <a:cubicBezTo>
                  <a:pt x="6144" y="39322"/>
                  <a:pt x="6073" y="39346"/>
                  <a:pt x="6013" y="39393"/>
                </a:cubicBezTo>
                <a:cubicBezTo>
                  <a:pt x="5620" y="39607"/>
                  <a:pt x="5239" y="39822"/>
                  <a:pt x="4870" y="40060"/>
                </a:cubicBezTo>
                <a:cubicBezTo>
                  <a:pt x="3954" y="40631"/>
                  <a:pt x="3096" y="41274"/>
                  <a:pt x="2275" y="41989"/>
                </a:cubicBezTo>
                <a:cubicBezTo>
                  <a:pt x="2215" y="42048"/>
                  <a:pt x="2144" y="42096"/>
                  <a:pt x="2084" y="42167"/>
                </a:cubicBezTo>
                <a:cubicBezTo>
                  <a:pt x="1929" y="42286"/>
                  <a:pt x="1799" y="42417"/>
                  <a:pt x="1656" y="42548"/>
                </a:cubicBezTo>
                <a:cubicBezTo>
                  <a:pt x="1572" y="42608"/>
                  <a:pt x="1501" y="42679"/>
                  <a:pt x="1441" y="42739"/>
                </a:cubicBezTo>
                <a:cubicBezTo>
                  <a:pt x="917" y="43251"/>
                  <a:pt x="441" y="43775"/>
                  <a:pt x="1" y="44334"/>
                </a:cubicBezTo>
                <a:lnTo>
                  <a:pt x="1" y="46775"/>
                </a:lnTo>
                <a:lnTo>
                  <a:pt x="87107" y="46775"/>
                </a:lnTo>
                <a:lnTo>
                  <a:pt x="87107" y="1103"/>
                </a:lnTo>
                <a:cubicBezTo>
                  <a:pt x="86392" y="888"/>
                  <a:pt x="85678" y="710"/>
                  <a:pt x="84833" y="603"/>
                </a:cubicBezTo>
                <a:cubicBezTo>
                  <a:pt x="84773" y="591"/>
                  <a:pt x="84702" y="579"/>
                  <a:pt x="84642" y="567"/>
                </a:cubicBezTo>
                <a:cubicBezTo>
                  <a:pt x="83416" y="305"/>
                  <a:pt x="82154" y="126"/>
                  <a:pt x="80904" y="55"/>
                </a:cubicBezTo>
                <a:cubicBezTo>
                  <a:pt x="80844" y="43"/>
                  <a:pt x="80773" y="43"/>
                  <a:pt x="80713" y="43"/>
                </a:cubicBezTo>
                <a:cubicBezTo>
                  <a:pt x="80231" y="16"/>
                  <a:pt x="79748" y="0"/>
                  <a:pt x="792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10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 flipH="1">
            <a:off x="7543812" y="1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2" y="-38099"/>
            <a:ext cx="1600188" cy="6121371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767150" y="445025"/>
            <a:ext cx="56097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94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subTitle" idx="1"/>
          </p:nvPr>
        </p:nvSpPr>
        <p:spPr>
          <a:xfrm>
            <a:off x="1485900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2"/>
          </p:nvPr>
        </p:nvSpPr>
        <p:spPr>
          <a:xfrm>
            <a:off x="1485900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3"/>
          </p:nvPr>
        </p:nvSpPr>
        <p:spPr>
          <a:xfrm>
            <a:off x="5860049" y="175420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4"/>
          </p:nvPr>
        </p:nvSpPr>
        <p:spPr>
          <a:xfrm>
            <a:off x="5860049" y="150655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5"/>
          </p:nvPr>
        </p:nvSpPr>
        <p:spPr>
          <a:xfrm>
            <a:off x="1485900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6"/>
          </p:nvPr>
        </p:nvSpPr>
        <p:spPr>
          <a:xfrm>
            <a:off x="1485900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7"/>
          </p:nvPr>
        </p:nvSpPr>
        <p:spPr>
          <a:xfrm>
            <a:off x="5860049" y="3144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8"/>
          </p:nvPr>
        </p:nvSpPr>
        <p:spPr>
          <a:xfrm>
            <a:off x="5860049" y="2896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08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1564375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subTitle" idx="2"/>
          </p:nvPr>
        </p:nvSpPr>
        <p:spPr>
          <a:xfrm>
            <a:off x="1874999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3"/>
          </p:nvPr>
        </p:nvSpPr>
        <p:spPr>
          <a:xfrm>
            <a:off x="5150288" y="2152650"/>
            <a:ext cx="2400300" cy="13806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subTitle" idx="4"/>
          </p:nvPr>
        </p:nvSpPr>
        <p:spPr>
          <a:xfrm>
            <a:off x="5460911" y="1762125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323849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 flipH="1">
            <a:off x="8115564" y="363927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7"/>
          <p:cNvSpPr/>
          <p:nvPr/>
        </p:nvSpPr>
        <p:spPr>
          <a:xfrm flipH="1">
            <a:off x="8173142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-9" y="-182391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46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subTitle" idx="1"/>
          </p:nvPr>
        </p:nvSpPr>
        <p:spPr>
          <a:xfrm>
            <a:off x="3672900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ubTitle" idx="2"/>
          </p:nvPr>
        </p:nvSpPr>
        <p:spPr>
          <a:xfrm>
            <a:off x="3672900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subTitle" idx="3"/>
          </p:nvPr>
        </p:nvSpPr>
        <p:spPr>
          <a:xfrm>
            <a:off x="58600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4"/>
          </p:nvPr>
        </p:nvSpPr>
        <p:spPr>
          <a:xfrm>
            <a:off x="58600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5"/>
          </p:nvPr>
        </p:nvSpPr>
        <p:spPr>
          <a:xfrm>
            <a:off x="1485749" y="2763350"/>
            <a:ext cx="1798200" cy="704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6"/>
          </p:nvPr>
        </p:nvSpPr>
        <p:spPr>
          <a:xfrm>
            <a:off x="1485749" y="2134700"/>
            <a:ext cx="17982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23" name="Google Shape;223;p28"/>
          <p:cNvSpPr/>
          <p:nvPr/>
        </p:nvSpPr>
        <p:spPr>
          <a:xfrm rot="10800000" flipH="1">
            <a:off x="-323849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28"/>
          <p:cNvSpPr/>
          <p:nvPr/>
        </p:nvSpPr>
        <p:spPr>
          <a:xfrm rot="10800000">
            <a:off x="8115564" y="-182392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28"/>
          <p:cNvSpPr/>
          <p:nvPr/>
        </p:nvSpPr>
        <p:spPr>
          <a:xfrm rot="10800000">
            <a:off x="8173142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8"/>
          <p:cNvSpPr/>
          <p:nvPr/>
        </p:nvSpPr>
        <p:spPr>
          <a:xfrm rot="10800000" flipH="1">
            <a:off x="-9" y="3790969"/>
            <a:ext cx="970870" cy="1352519"/>
          </a:xfrm>
          <a:custGeom>
            <a:avLst/>
            <a:gdLst/>
            <a:ahLst/>
            <a:cxnLst/>
            <a:rect l="l" t="t" r="r" b="b"/>
            <a:pathLst>
              <a:path w="30290" h="42197" extrusionOk="0">
                <a:moveTo>
                  <a:pt x="29611" y="1"/>
                </a:moveTo>
                <a:cubicBezTo>
                  <a:pt x="29254" y="548"/>
                  <a:pt x="28944" y="1156"/>
                  <a:pt x="28647" y="1787"/>
                </a:cubicBezTo>
                <a:lnTo>
                  <a:pt x="29361" y="2108"/>
                </a:lnTo>
                <a:cubicBezTo>
                  <a:pt x="29647" y="1513"/>
                  <a:pt x="29957" y="953"/>
                  <a:pt x="30290" y="418"/>
                </a:cubicBezTo>
                <a:lnTo>
                  <a:pt x="29611" y="1"/>
                </a:lnTo>
                <a:close/>
                <a:moveTo>
                  <a:pt x="27909" y="3656"/>
                </a:moveTo>
                <a:cubicBezTo>
                  <a:pt x="27682" y="4251"/>
                  <a:pt x="27492" y="4894"/>
                  <a:pt x="27313" y="5573"/>
                </a:cubicBezTo>
                <a:lnTo>
                  <a:pt x="28063" y="5787"/>
                </a:lnTo>
                <a:cubicBezTo>
                  <a:pt x="28242" y="5120"/>
                  <a:pt x="28444" y="4501"/>
                  <a:pt x="28647" y="3906"/>
                </a:cubicBezTo>
                <a:lnTo>
                  <a:pt x="27909" y="3656"/>
                </a:lnTo>
                <a:close/>
                <a:moveTo>
                  <a:pt x="26837" y="7537"/>
                </a:moveTo>
                <a:cubicBezTo>
                  <a:pt x="26682" y="8180"/>
                  <a:pt x="26551" y="8835"/>
                  <a:pt x="26432" y="9490"/>
                </a:cubicBezTo>
                <a:lnTo>
                  <a:pt x="27206" y="9645"/>
                </a:lnTo>
                <a:cubicBezTo>
                  <a:pt x="27337" y="9002"/>
                  <a:pt x="27456" y="8347"/>
                  <a:pt x="27611" y="7704"/>
                </a:cubicBezTo>
                <a:lnTo>
                  <a:pt x="26837" y="7537"/>
                </a:lnTo>
                <a:close/>
                <a:moveTo>
                  <a:pt x="26075" y="11455"/>
                </a:moveTo>
                <a:cubicBezTo>
                  <a:pt x="25944" y="12109"/>
                  <a:pt x="25825" y="12752"/>
                  <a:pt x="25682" y="13395"/>
                </a:cubicBezTo>
                <a:lnTo>
                  <a:pt x="26456" y="13550"/>
                </a:lnTo>
                <a:cubicBezTo>
                  <a:pt x="26599" y="12919"/>
                  <a:pt x="26718" y="12264"/>
                  <a:pt x="26849" y="11609"/>
                </a:cubicBezTo>
                <a:lnTo>
                  <a:pt x="26075" y="11455"/>
                </a:lnTo>
                <a:close/>
                <a:moveTo>
                  <a:pt x="12687" y="15518"/>
                </a:moveTo>
                <a:cubicBezTo>
                  <a:pt x="12420" y="15518"/>
                  <a:pt x="12158" y="15553"/>
                  <a:pt x="11907" y="15622"/>
                </a:cubicBezTo>
                <a:lnTo>
                  <a:pt x="12133" y="16384"/>
                </a:lnTo>
                <a:cubicBezTo>
                  <a:pt x="12305" y="16339"/>
                  <a:pt x="12486" y="16316"/>
                  <a:pt x="12675" y="16316"/>
                </a:cubicBezTo>
                <a:cubicBezTo>
                  <a:pt x="13034" y="16316"/>
                  <a:pt x="13417" y="16398"/>
                  <a:pt x="13800" y="16562"/>
                </a:cubicBezTo>
                <a:lnTo>
                  <a:pt x="14109" y="15836"/>
                </a:lnTo>
                <a:cubicBezTo>
                  <a:pt x="13640" y="15624"/>
                  <a:pt x="13155" y="15518"/>
                  <a:pt x="12687" y="15518"/>
                </a:cubicBezTo>
                <a:close/>
                <a:moveTo>
                  <a:pt x="25254" y="15300"/>
                </a:moveTo>
                <a:cubicBezTo>
                  <a:pt x="25075" y="15991"/>
                  <a:pt x="24884" y="16586"/>
                  <a:pt x="24682" y="17158"/>
                </a:cubicBezTo>
                <a:lnTo>
                  <a:pt x="25408" y="17420"/>
                </a:lnTo>
                <a:cubicBezTo>
                  <a:pt x="25611" y="16848"/>
                  <a:pt x="25825" y="16217"/>
                  <a:pt x="26016" y="15491"/>
                </a:cubicBezTo>
                <a:lnTo>
                  <a:pt x="25254" y="15300"/>
                </a:lnTo>
                <a:close/>
                <a:moveTo>
                  <a:pt x="10204" y="17039"/>
                </a:moveTo>
                <a:cubicBezTo>
                  <a:pt x="9823" y="17622"/>
                  <a:pt x="9490" y="18277"/>
                  <a:pt x="9275" y="18896"/>
                </a:cubicBezTo>
                <a:lnTo>
                  <a:pt x="10014" y="19146"/>
                </a:lnTo>
                <a:cubicBezTo>
                  <a:pt x="10228" y="18586"/>
                  <a:pt x="10502" y="18003"/>
                  <a:pt x="10859" y="17467"/>
                </a:cubicBezTo>
                <a:lnTo>
                  <a:pt x="10204" y="17039"/>
                </a:lnTo>
                <a:close/>
                <a:moveTo>
                  <a:pt x="15800" y="17122"/>
                </a:moveTo>
                <a:lnTo>
                  <a:pt x="15205" y="17646"/>
                </a:lnTo>
                <a:cubicBezTo>
                  <a:pt x="15598" y="18098"/>
                  <a:pt x="15943" y="18610"/>
                  <a:pt x="16205" y="19229"/>
                </a:cubicBezTo>
                <a:lnTo>
                  <a:pt x="16919" y="18896"/>
                </a:lnTo>
                <a:cubicBezTo>
                  <a:pt x="16610" y="18229"/>
                  <a:pt x="16241" y="17634"/>
                  <a:pt x="15800" y="17122"/>
                </a:cubicBezTo>
                <a:close/>
                <a:moveTo>
                  <a:pt x="23861" y="18896"/>
                </a:moveTo>
                <a:cubicBezTo>
                  <a:pt x="23527" y="19491"/>
                  <a:pt x="23170" y="19979"/>
                  <a:pt x="22777" y="20432"/>
                </a:cubicBezTo>
                <a:lnTo>
                  <a:pt x="23349" y="20968"/>
                </a:lnTo>
                <a:cubicBezTo>
                  <a:pt x="23801" y="20480"/>
                  <a:pt x="24194" y="19920"/>
                  <a:pt x="24539" y="19289"/>
                </a:cubicBezTo>
                <a:lnTo>
                  <a:pt x="23861" y="18896"/>
                </a:lnTo>
                <a:close/>
                <a:moveTo>
                  <a:pt x="9752" y="20932"/>
                </a:moveTo>
                <a:lnTo>
                  <a:pt x="8954" y="20991"/>
                </a:lnTo>
                <a:cubicBezTo>
                  <a:pt x="9025" y="21813"/>
                  <a:pt x="9335" y="22480"/>
                  <a:pt x="9894" y="23004"/>
                </a:cubicBezTo>
                <a:lnTo>
                  <a:pt x="10430" y="22420"/>
                </a:lnTo>
                <a:cubicBezTo>
                  <a:pt x="10025" y="22051"/>
                  <a:pt x="9799" y="21551"/>
                  <a:pt x="9752" y="20932"/>
                </a:cubicBezTo>
                <a:close/>
                <a:moveTo>
                  <a:pt x="21336" y="21587"/>
                </a:moveTo>
                <a:cubicBezTo>
                  <a:pt x="20836" y="21908"/>
                  <a:pt x="20265" y="22158"/>
                  <a:pt x="19646" y="22337"/>
                </a:cubicBezTo>
                <a:lnTo>
                  <a:pt x="19872" y="23099"/>
                </a:lnTo>
                <a:cubicBezTo>
                  <a:pt x="20551" y="22885"/>
                  <a:pt x="21194" y="22623"/>
                  <a:pt x="21741" y="22265"/>
                </a:cubicBezTo>
                <a:lnTo>
                  <a:pt x="21336" y="21587"/>
                </a:lnTo>
                <a:close/>
                <a:moveTo>
                  <a:pt x="17574" y="20861"/>
                </a:moveTo>
                <a:lnTo>
                  <a:pt x="16800" y="21027"/>
                </a:lnTo>
                <a:cubicBezTo>
                  <a:pt x="16919" y="21623"/>
                  <a:pt x="17014" y="22265"/>
                  <a:pt x="17038" y="22932"/>
                </a:cubicBezTo>
                <a:lnTo>
                  <a:pt x="17145" y="22932"/>
                </a:lnTo>
                <a:cubicBezTo>
                  <a:pt x="16681" y="23016"/>
                  <a:pt x="16252" y="23099"/>
                  <a:pt x="15836" y="23158"/>
                </a:cubicBezTo>
                <a:lnTo>
                  <a:pt x="15943" y="23932"/>
                </a:lnTo>
                <a:cubicBezTo>
                  <a:pt x="16550" y="23837"/>
                  <a:pt x="17217" y="23718"/>
                  <a:pt x="17931" y="23551"/>
                </a:cubicBezTo>
                <a:lnTo>
                  <a:pt x="17788" y="22885"/>
                </a:lnTo>
                <a:lnTo>
                  <a:pt x="17824" y="22885"/>
                </a:lnTo>
                <a:cubicBezTo>
                  <a:pt x="17800" y="22182"/>
                  <a:pt x="17705" y="21503"/>
                  <a:pt x="17574" y="20861"/>
                </a:cubicBezTo>
                <a:close/>
                <a:moveTo>
                  <a:pt x="12026" y="23158"/>
                </a:moveTo>
                <a:lnTo>
                  <a:pt x="11859" y="23932"/>
                </a:lnTo>
                <a:cubicBezTo>
                  <a:pt x="12383" y="24051"/>
                  <a:pt x="13002" y="24111"/>
                  <a:pt x="13681" y="24111"/>
                </a:cubicBezTo>
                <a:cubicBezTo>
                  <a:pt x="13752" y="24111"/>
                  <a:pt x="13847" y="24111"/>
                  <a:pt x="13931" y="24087"/>
                </a:cubicBezTo>
                <a:lnTo>
                  <a:pt x="13919" y="23301"/>
                </a:lnTo>
                <a:lnTo>
                  <a:pt x="13693" y="23301"/>
                </a:lnTo>
                <a:cubicBezTo>
                  <a:pt x="13073" y="23301"/>
                  <a:pt x="12502" y="23254"/>
                  <a:pt x="12026" y="23158"/>
                </a:cubicBezTo>
                <a:close/>
                <a:moveTo>
                  <a:pt x="16991" y="24861"/>
                </a:moveTo>
                <a:cubicBezTo>
                  <a:pt x="16955" y="25492"/>
                  <a:pt x="16872" y="26147"/>
                  <a:pt x="16752" y="26802"/>
                </a:cubicBezTo>
                <a:lnTo>
                  <a:pt x="17526" y="26933"/>
                </a:lnTo>
                <a:cubicBezTo>
                  <a:pt x="17645" y="26254"/>
                  <a:pt x="17741" y="25575"/>
                  <a:pt x="17788" y="24921"/>
                </a:cubicBezTo>
                <a:lnTo>
                  <a:pt x="16991" y="24861"/>
                </a:lnTo>
                <a:close/>
                <a:moveTo>
                  <a:pt x="16348" y="28671"/>
                </a:moveTo>
                <a:cubicBezTo>
                  <a:pt x="16169" y="29266"/>
                  <a:pt x="15931" y="29862"/>
                  <a:pt x="15633" y="30445"/>
                </a:cubicBezTo>
                <a:lnTo>
                  <a:pt x="16324" y="30802"/>
                </a:lnTo>
                <a:cubicBezTo>
                  <a:pt x="16633" y="30195"/>
                  <a:pt x="16895" y="29552"/>
                  <a:pt x="17086" y="28897"/>
                </a:cubicBezTo>
                <a:lnTo>
                  <a:pt x="16348" y="28671"/>
                </a:lnTo>
                <a:close/>
                <a:moveTo>
                  <a:pt x="14633" y="32100"/>
                </a:moveTo>
                <a:cubicBezTo>
                  <a:pt x="14276" y="32600"/>
                  <a:pt x="13859" y="33112"/>
                  <a:pt x="13407" y="33600"/>
                </a:cubicBezTo>
                <a:lnTo>
                  <a:pt x="13990" y="34136"/>
                </a:lnTo>
                <a:cubicBezTo>
                  <a:pt x="14455" y="33612"/>
                  <a:pt x="14883" y="33100"/>
                  <a:pt x="15276" y="32564"/>
                </a:cubicBezTo>
                <a:lnTo>
                  <a:pt x="14633" y="32100"/>
                </a:lnTo>
                <a:close/>
                <a:moveTo>
                  <a:pt x="12026" y="34969"/>
                </a:moveTo>
                <a:cubicBezTo>
                  <a:pt x="11549" y="35374"/>
                  <a:pt x="11037" y="35791"/>
                  <a:pt x="10502" y="36196"/>
                </a:cubicBezTo>
                <a:lnTo>
                  <a:pt x="10966" y="36815"/>
                </a:lnTo>
                <a:cubicBezTo>
                  <a:pt x="11514" y="36398"/>
                  <a:pt x="12061" y="35981"/>
                  <a:pt x="12550" y="35565"/>
                </a:cubicBezTo>
                <a:lnTo>
                  <a:pt x="12026" y="34969"/>
                </a:lnTo>
                <a:close/>
                <a:moveTo>
                  <a:pt x="8882" y="37315"/>
                </a:moveTo>
                <a:cubicBezTo>
                  <a:pt x="8347" y="37636"/>
                  <a:pt x="7787" y="37982"/>
                  <a:pt x="7204" y="38303"/>
                </a:cubicBezTo>
                <a:lnTo>
                  <a:pt x="7597" y="38994"/>
                </a:lnTo>
                <a:cubicBezTo>
                  <a:pt x="8192" y="38648"/>
                  <a:pt x="8763" y="38303"/>
                  <a:pt x="9299" y="37970"/>
                </a:cubicBezTo>
                <a:lnTo>
                  <a:pt x="8882" y="37315"/>
                </a:lnTo>
                <a:close/>
                <a:moveTo>
                  <a:pt x="5465" y="39220"/>
                </a:moveTo>
                <a:cubicBezTo>
                  <a:pt x="4882" y="39494"/>
                  <a:pt x="4287" y="39768"/>
                  <a:pt x="3679" y="40030"/>
                </a:cubicBezTo>
                <a:lnTo>
                  <a:pt x="3989" y="40744"/>
                </a:lnTo>
                <a:cubicBezTo>
                  <a:pt x="4620" y="40482"/>
                  <a:pt x="5227" y="40196"/>
                  <a:pt x="5799" y="39910"/>
                </a:cubicBezTo>
                <a:lnTo>
                  <a:pt x="5465" y="39220"/>
                </a:lnTo>
                <a:close/>
                <a:moveTo>
                  <a:pt x="1846" y="40780"/>
                </a:moveTo>
                <a:cubicBezTo>
                  <a:pt x="1239" y="41018"/>
                  <a:pt x="620" y="41244"/>
                  <a:pt x="0" y="41446"/>
                </a:cubicBezTo>
                <a:lnTo>
                  <a:pt x="250" y="42196"/>
                </a:lnTo>
                <a:cubicBezTo>
                  <a:pt x="893" y="41982"/>
                  <a:pt x="1512" y="41744"/>
                  <a:pt x="2132" y="41506"/>
                </a:cubicBezTo>
                <a:lnTo>
                  <a:pt x="1846" y="407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25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 rot="1060559">
            <a:off x="996408" y="-469985"/>
            <a:ext cx="7252198" cy="6376372"/>
          </a:xfrm>
          <a:custGeom>
            <a:avLst/>
            <a:gdLst/>
            <a:ahLst/>
            <a:cxnLst/>
            <a:rect l="l" t="t" r="r" b="b"/>
            <a:pathLst>
              <a:path w="32779" h="31791" extrusionOk="0">
                <a:moveTo>
                  <a:pt x="24410" y="9101"/>
                </a:moveTo>
                <a:cubicBezTo>
                  <a:pt x="24286" y="9351"/>
                  <a:pt x="24201" y="9550"/>
                  <a:pt x="24099" y="9550"/>
                </a:cubicBezTo>
                <a:cubicBezTo>
                  <a:pt x="24034" y="9550"/>
                  <a:pt x="24168" y="9386"/>
                  <a:pt x="24410" y="9101"/>
                </a:cubicBezTo>
                <a:close/>
                <a:moveTo>
                  <a:pt x="17174" y="0"/>
                </a:moveTo>
                <a:cubicBezTo>
                  <a:pt x="8935" y="0"/>
                  <a:pt x="3154" y="3437"/>
                  <a:pt x="1715" y="7347"/>
                </a:cubicBezTo>
                <a:cubicBezTo>
                  <a:pt x="0" y="11967"/>
                  <a:pt x="4691" y="12622"/>
                  <a:pt x="4691" y="12622"/>
                </a:cubicBezTo>
                <a:cubicBezTo>
                  <a:pt x="4691" y="12622"/>
                  <a:pt x="2179" y="14610"/>
                  <a:pt x="1834" y="17789"/>
                </a:cubicBezTo>
                <a:cubicBezTo>
                  <a:pt x="1179" y="23933"/>
                  <a:pt x="5156" y="22968"/>
                  <a:pt x="7204" y="23302"/>
                </a:cubicBezTo>
                <a:cubicBezTo>
                  <a:pt x="9263" y="23635"/>
                  <a:pt x="4453" y="26933"/>
                  <a:pt x="7430" y="30457"/>
                </a:cubicBezTo>
                <a:cubicBezTo>
                  <a:pt x="8190" y="31357"/>
                  <a:pt x="9990" y="31790"/>
                  <a:pt x="12289" y="31790"/>
                </a:cubicBezTo>
                <a:cubicBezTo>
                  <a:pt x="18999" y="31790"/>
                  <a:pt x="29960" y="28101"/>
                  <a:pt x="31742" y="21539"/>
                </a:cubicBezTo>
                <a:cubicBezTo>
                  <a:pt x="32237" y="19764"/>
                  <a:pt x="29928" y="19535"/>
                  <a:pt x="28702" y="19535"/>
                </a:cubicBezTo>
                <a:cubicBezTo>
                  <a:pt x="28276" y="19535"/>
                  <a:pt x="27980" y="19563"/>
                  <a:pt x="27980" y="19563"/>
                </a:cubicBezTo>
                <a:cubicBezTo>
                  <a:pt x="27980" y="19563"/>
                  <a:pt x="32778" y="14503"/>
                  <a:pt x="29230" y="10645"/>
                </a:cubicBezTo>
                <a:cubicBezTo>
                  <a:pt x="27449" y="8701"/>
                  <a:pt x="26345" y="8109"/>
                  <a:pt x="25635" y="8109"/>
                </a:cubicBezTo>
                <a:cubicBezTo>
                  <a:pt x="25441" y="8109"/>
                  <a:pt x="25276" y="8153"/>
                  <a:pt x="25135" y="8225"/>
                </a:cubicBezTo>
                <a:lnTo>
                  <a:pt x="25135" y="8225"/>
                </a:lnTo>
                <a:cubicBezTo>
                  <a:pt x="26938" y="5946"/>
                  <a:pt x="29681" y="1418"/>
                  <a:pt x="21479" y="299"/>
                </a:cubicBezTo>
                <a:cubicBezTo>
                  <a:pt x="19982" y="95"/>
                  <a:pt x="18544" y="0"/>
                  <a:pt x="1717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ctrTitle"/>
          </p:nvPr>
        </p:nvSpPr>
        <p:spPr>
          <a:xfrm>
            <a:off x="1818300" y="978150"/>
            <a:ext cx="5507400" cy="804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86992"/>
              </a:buClr>
              <a:buSzPts val="4500"/>
              <a:buNone/>
              <a:defRPr sz="4500">
                <a:solidFill>
                  <a:srgbClr val="78699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1"/>
          </p:nvPr>
        </p:nvSpPr>
        <p:spPr>
          <a:xfrm>
            <a:off x="2359800" y="1916500"/>
            <a:ext cx="4424400" cy="1619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 rot="-775931" flipH="1">
            <a:off x="6224701" y="-358520"/>
            <a:ext cx="2994542" cy="1722810"/>
            <a:chOff x="-22388" y="-12378"/>
            <a:chExt cx="2221316" cy="1278053"/>
          </a:xfrm>
        </p:grpSpPr>
        <p:sp>
          <p:nvSpPr>
            <p:cNvPr id="232" name="Google Shape;232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9"/>
          <p:cNvGrpSpPr/>
          <p:nvPr/>
        </p:nvGrpSpPr>
        <p:grpSpPr>
          <a:xfrm rot="775931">
            <a:off x="-2674" y="-358520"/>
            <a:ext cx="2994542" cy="1722810"/>
            <a:chOff x="-22388" y="-12378"/>
            <a:chExt cx="2221316" cy="1278053"/>
          </a:xfrm>
        </p:grpSpPr>
        <p:sp>
          <p:nvSpPr>
            <p:cNvPr id="239" name="Google Shape;239;p29"/>
            <p:cNvSpPr/>
            <p:nvPr/>
          </p:nvSpPr>
          <p:spPr>
            <a:xfrm>
              <a:off x="-22388" y="-12378"/>
              <a:ext cx="1984082" cy="955677"/>
            </a:xfrm>
            <a:custGeom>
              <a:avLst/>
              <a:gdLst/>
              <a:ahLst/>
              <a:cxnLst/>
              <a:rect l="l" t="t" r="r" b="b"/>
              <a:pathLst>
                <a:path w="61901" h="29816" extrusionOk="0">
                  <a:moveTo>
                    <a:pt x="61901" y="0"/>
                  </a:moveTo>
                  <a:lnTo>
                    <a:pt x="61437" y="215"/>
                  </a:lnTo>
                  <a:cubicBezTo>
                    <a:pt x="60055" y="9335"/>
                    <a:pt x="47471" y="19836"/>
                    <a:pt x="30147" y="26111"/>
                  </a:cubicBezTo>
                  <a:cubicBezTo>
                    <a:pt x="23121" y="28653"/>
                    <a:pt x="17061" y="29392"/>
                    <a:pt x="12398" y="29392"/>
                  </a:cubicBezTo>
                  <a:cubicBezTo>
                    <a:pt x="10597" y="29392"/>
                    <a:pt x="9004" y="29282"/>
                    <a:pt x="7644" y="29123"/>
                  </a:cubicBezTo>
                  <a:cubicBezTo>
                    <a:pt x="4334" y="28742"/>
                    <a:pt x="1905" y="28016"/>
                    <a:pt x="548" y="27516"/>
                  </a:cubicBezTo>
                  <a:lnTo>
                    <a:pt x="0" y="27777"/>
                  </a:lnTo>
                  <a:cubicBezTo>
                    <a:pt x="1274" y="28254"/>
                    <a:pt x="3882" y="29099"/>
                    <a:pt x="7573" y="29540"/>
                  </a:cubicBezTo>
                  <a:cubicBezTo>
                    <a:pt x="8955" y="29703"/>
                    <a:pt x="10573" y="29816"/>
                    <a:pt x="12402" y="29816"/>
                  </a:cubicBezTo>
                  <a:cubicBezTo>
                    <a:pt x="17111" y="29816"/>
                    <a:pt x="23219" y="29067"/>
                    <a:pt x="30302" y="26503"/>
                  </a:cubicBezTo>
                  <a:cubicBezTo>
                    <a:pt x="31695" y="26003"/>
                    <a:pt x="33052" y="25468"/>
                    <a:pt x="34398" y="24920"/>
                  </a:cubicBezTo>
                  <a:cubicBezTo>
                    <a:pt x="41815" y="21824"/>
                    <a:pt x="48221" y="17979"/>
                    <a:pt x="53102" y="13680"/>
                  </a:cubicBezTo>
                  <a:cubicBezTo>
                    <a:pt x="58246" y="9144"/>
                    <a:pt x="61329" y="4322"/>
                    <a:pt x="6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9732" y="849730"/>
              <a:ext cx="449152" cy="415945"/>
            </a:xfrm>
            <a:custGeom>
              <a:avLst/>
              <a:gdLst/>
              <a:ahLst/>
              <a:cxnLst/>
              <a:rect l="l" t="t" r="r" b="b"/>
              <a:pathLst>
                <a:path w="14013" h="12977" extrusionOk="0">
                  <a:moveTo>
                    <a:pt x="2144" y="0"/>
                  </a:moveTo>
                  <a:lnTo>
                    <a:pt x="2144" y="0"/>
                  </a:lnTo>
                  <a:cubicBezTo>
                    <a:pt x="1" y="560"/>
                    <a:pt x="2918" y="11930"/>
                    <a:pt x="5478" y="12919"/>
                  </a:cubicBezTo>
                  <a:cubicBezTo>
                    <a:pt x="5578" y="12957"/>
                    <a:pt x="5684" y="12976"/>
                    <a:pt x="5794" y="12976"/>
                  </a:cubicBezTo>
                  <a:cubicBezTo>
                    <a:pt x="8500" y="12976"/>
                    <a:pt x="14013" y="1801"/>
                    <a:pt x="12228" y="1001"/>
                  </a:cubicBezTo>
                  <a:cubicBezTo>
                    <a:pt x="10383" y="167"/>
                    <a:pt x="2145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513415" y="801105"/>
              <a:ext cx="442773" cy="430305"/>
            </a:xfrm>
            <a:custGeom>
              <a:avLst/>
              <a:gdLst/>
              <a:ahLst/>
              <a:cxnLst/>
              <a:rect l="l" t="t" r="r" b="b"/>
              <a:pathLst>
                <a:path w="13814" h="13425" extrusionOk="0">
                  <a:moveTo>
                    <a:pt x="11467" y="0"/>
                  </a:moveTo>
                  <a:cubicBezTo>
                    <a:pt x="9030" y="0"/>
                    <a:pt x="1870" y="2125"/>
                    <a:pt x="1870" y="2125"/>
                  </a:cubicBezTo>
                  <a:cubicBezTo>
                    <a:pt x="1" y="3315"/>
                    <a:pt x="6252" y="13257"/>
                    <a:pt x="8990" y="13424"/>
                  </a:cubicBezTo>
                  <a:cubicBezTo>
                    <a:pt x="9004" y="13424"/>
                    <a:pt x="9019" y="13425"/>
                    <a:pt x="9033" y="13425"/>
                  </a:cubicBezTo>
                  <a:cubicBezTo>
                    <a:pt x="11727" y="13425"/>
                    <a:pt x="13813" y="254"/>
                    <a:pt x="11800" y="17"/>
                  </a:cubicBezTo>
                  <a:cubicBezTo>
                    <a:pt x="11702" y="6"/>
                    <a:pt x="11591" y="0"/>
                    <a:pt x="11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950142" y="621093"/>
              <a:ext cx="423926" cy="439183"/>
            </a:xfrm>
            <a:custGeom>
              <a:avLst/>
              <a:gdLst/>
              <a:ahLst/>
              <a:cxnLst/>
              <a:rect l="l" t="t" r="r" b="b"/>
              <a:pathLst>
                <a:path w="13226" h="13702" extrusionOk="0">
                  <a:moveTo>
                    <a:pt x="11069" y="1"/>
                  </a:moveTo>
                  <a:cubicBezTo>
                    <a:pt x="11061" y="1"/>
                    <a:pt x="11053" y="1"/>
                    <a:pt x="11045" y="2"/>
                  </a:cubicBezTo>
                  <a:cubicBezTo>
                    <a:pt x="9021" y="109"/>
                    <a:pt x="1628" y="3752"/>
                    <a:pt x="1628" y="3752"/>
                  </a:cubicBezTo>
                  <a:cubicBezTo>
                    <a:pt x="0" y="5215"/>
                    <a:pt x="7559" y="13701"/>
                    <a:pt x="10382" y="13701"/>
                  </a:cubicBezTo>
                  <a:cubicBezTo>
                    <a:pt x="10430" y="13701"/>
                    <a:pt x="10476" y="13699"/>
                    <a:pt x="10522" y="13694"/>
                  </a:cubicBezTo>
                  <a:cubicBezTo>
                    <a:pt x="13225" y="13397"/>
                    <a:pt x="13071" y="1"/>
                    <a:pt x="1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348790" y="385469"/>
              <a:ext cx="479473" cy="428542"/>
            </a:xfrm>
            <a:custGeom>
              <a:avLst/>
              <a:gdLst/>
              <a:ahLst/>
              <a:cxnLst/>
              <a:rect l="l" t="t" r="r" b="b"/>
              <a:pathLst>
                <a:path w="14959" h="13370" extrusionOk="0">
                  <a:moveTo>
                    <a:pt x="9046" y="1"/>
                  </a:moveTo>
                  <a:cubicBezTo>
                    <a:pt x="8990" y="1"/>
                    <a:pt x="8936" y="10"/>
                    <a:pt x="8884" y="30"/>
                  </a:cubicBezTo>
                  <a:cubicBezTo>
                    <a:pt x="6979" y="745"/>
                    <a:pt x="1037" y="6460"/>
                    <a:pt x="1037" y="6460"/>
                  </a:cubicBezTo>
                  <a:cubicBezTo>
                    <a:pt x="1" y="8205"/>
                    <a:pt x="8412" y="13370"/>
                    <a:pt x="11750" y="13370"/>
                  </a:cubicBezTo>
                  <a:cubicBezTo>
                    <a:pt x="12055" y="13370"/>
                    <a:pt x="12318" y="13327"/>
                    <a:pt x="12527" y="13234"/>
                  </a:cubicBezTo>
                  <a:cubicBezTo>
                    <a:pt x="14958" y="12157"/>
                    <a:pt x="11017" y="1"/>
                    <a:pt x="90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708589" y="60095"/>
              <a:ext cx="490339" cy="388508"/>
            </a:xfrm>
            <a:custGeom>
              <a:avLst/>
              <a:gdLst/>
              <a:ahLst/>
              <a:cxnLst/>
              <a:rect l="l" t="t" r="r" b="b"/>
              <a:pathLst>
                <a:path w="15298" h="12121" extrusionOk="0">
                  <a:moveTo>
                    <a:pt x="6058" y="1"/>
                  </a:moveTo>
                  <a:cubicBezTo>
                    <a:pt x="5930" y="1"/>
                    <a:pt x="5820" y="35"/>
                    <a:pt x="5731" y="109"/>
                  </a:cubicBezTo>
                  <a:cubicBezTo>
                    <a:pt x="4159" y="1406"/>
                    <a:pt x="349" y="8705"/>
                    <a:pt x="349" y="8705"/>
                  </a:cubicBezTo>
                  <a:cubicBezTo>
                    <a:pt x="0" y="10342"/>
                    <a:pt x="6408" y="12120"/>
                    <a:pt x="10469" y="12120"/>
                  </a:cubicBezTo>
                  <a:cubicBezTo>
                    <a:pt x="11812" y="12120"/>
                    <a:pt x="12898" y="11926"/>
                    <a:pt x="13399" y="11467"/>
                  </a:cubicBezTo>
                  <a:cubicBezTo>
                    <a:pt x="15297" y="9726"/>
                    <a:pt x="8195" y="1"/>
                    <a:pt x="6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29"/>
          <p:cNvSpPr txBox="1"/>
          <p:nvPr/>
        </p:nvSpPr>
        <p:spPr>
          <a:xfrm>
            <a:off x="2919900" y="4063350"/>
            <a:ext cx="33042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rPr>
              <a:t>, and infographics &amp; images by </a:t>
            </a: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261E35"/>
                </a:solidFill>
                <a:effectLst/>
                <a:uLnTx/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261E35"/>
              </a:solidFill>
              <a:effectLst/>
              <a:uLnTx/>
              <a:uFillTx/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6" name="Google Shape;246;p29"/>
          <p:cNvSpPr/>
          <p:nvPr/>
        </p:nvSpPr>
        <p:spPr>
          <a:xfrm flipH="1">
            <a:off x="2243622" y="4714211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9"/>
          <p:cNvSpPr/>
          <p:nvPr/>
        </p:nvSpPr>
        <p:spPr>
          <a:xfrm flipH="1">
            <a:off x="1847469" y="2432330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19" y="1"/>
                </a:moveTo>
                <a:cubicBezTo>
                  <a:pt x="1977" y="1"/>
                  <a:pt x="1488" y="1525"/>
                  <a:pt x="1393" y="1620"/>
                </a:cubicBezTo>
                <a:cubicBezTo>
                  <a:pt x="1274" y="1763"/>
                  <a:pt x="0" y="1965"/>
                  <a:pt x="143" y="2168"/>
                </a:cubicBezTo>
                <a:cubicBezTo>
                  <a:pt x="298" y="2382"/>
                  <a:pt x="1155" y="2584"/>
                  <a:pt x="1262" y="2727"/>
                </a:cubicBezTo>
                <a:cubicBezTo>
                  <a:pt x="1366" y="2854"/>
                  <a:pt x="1763" y="4422"/>
                  <a:pt x="1873" y="4422"/>
                </a:cubicBezTo>
                <a:cubicBezTo>
                  <a:pt x="1876" y="4422"/>
                  <a:pt x="1879" y="4420"/>
                  <a:pt x="1881" y="4418"/>
                </a:cubicBezTo>
                <a:cubicBezTo>
                  <a:pt x="1988" y="4334"/>
                  <a:pt x="2572" y="2810"/>
                  <a:pt x="2572" y="2810"/>
                </a:cubicBezTo>
                <a:cubicBezTo>
                  <a:pt x="2572" y="2810"/>
                  <a:pt x="3870" y="2560"/>
                  <a:pt x="3774" y="2429"/>
                </a:cubicBezTo>
                <a:cubicBezTo>
                  <a:pt x="3703" y="2298"/>
                  <a:pt x="2584" y="1763"/>
                  <a:pt x="2584" y="1763"/>
                </a:cubicBezTo>
                <a:cubicBezTo>
                  <a:pt x="2584" y="1763"/>
                  <a:pt x="2274" y="1"/>
                  <a:pt x="2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9"/>
          <p:cNvSpPr/>
          <p:nvPr/>
        </p:nvSpPr>
        <p:spPr>
          <a:xfrm flipH="1">
            <a:off x="2536460" y="3886328"/>
            <a:ext cx="124043" cy="141736"/>
          </a:xfrm>
          <a:custGeom>
            <a:avLst/>
            <a:gdLst/>
            <a:ahLst/>
            <a:cxnLst/>
            <a:rect l="l" t="t" r="r" b="b"/>
            <a:pathLst>
              <a:path w="3870" h="4422" extrusionOk="0">
                <a:moveTo>
                  <a:pt x="2132" y="1"/>
                </a:moveTo>
                <a:cubicBezTo>
                  <a:pt x="1977" y="1"/>
                  <a:pt x="1489" y="1537"/>
                  <a:pt x="1405" y="1620"/>
                </a:cubicBezTo>
                <a:cubicBezTo>
                  <a:pt x="1286" y="1775"/>
                  <a:pt x="0" y="1965"/>
                  <a:pt x="155" y="2168"/>
                </a:cubicBezTo>
                <a:cubicBezTo>
                  <a:pt x="298" y="2382"/>
                  <a:pt x="1167" y="2584"/>
                  <a:pt x="1274" y="2727"/>
                </a:cubicBezTo>
                <a:cubicBezTo>
                  <a:pt x="1367" y="2855"/>
                  <a:pt x="1763" y="4422"/>
                  <a:pt x="1884" y="4422"/>
                </a:cubicBezTo>
                <a:cubicBezTo>
                  <a:pt x="1887" y="4422"/>
                  <a:pt x="1891" y="4421"/>
                  <a:pt x="1894" y="4418"/>
                </a:cubicBezTo>
                <a:cubicBezTo>
                  <a:pt x="2001" y="4335"/>
                  <a:pt x="2584" y="2811"/>
                  <a:pt x="2584" y="2811"/>
                </a:cubicBezTo>
                <a:cubicBezTo>
                  <a:pt x="2584" y="2811"/>
                  <a:pt x="3870" y="2561"/>
                  <a:pt x="3787" y="2430"/>
                </a:cubicBezTo>
                <a:cubicBezTo>
                  <a:pt x="3691" y="2287"/>
                  <a:pt x="2596" y="1775"/>
                  <a:pt x="2596" y="1775"/>
                </a:cubicBezTo>
                <a:cubicBezTo>
                  <a:pt x="2596" y="1775"/>
                  <a:pt x="2275" y="1"/>
                  <a:pt x="2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/>
          <p:nvPr/>
        </p:nvSpPr>
        <p:spPr>
          <a:xfrm flipH="1">
            <a:off x="964638" y="2293383"/>
            <a:ext cx="151480" cy="108818"/>
          </a:xfrm>
          <a:custGeom>
            <a:avLst/>
            <a:gdLst/>
            <a:ahLst/>
            <a:cxnLst/>
            <a:rect l="l" t="t" r="r" b="b"/>
            <a:pathLst>
              <a:path w="4726" h="3395" extrusionOk="0">
                <a:moveTo>
                  <a:pt x="3277" y="1"/>
                </a:moveTo>
                <a:cubicBezTo>
                  <a:pt x="2472" y="1"/>
                  <a:pt x="2382" y="1287"/>
                  <a:pt x="2382" y="1287"/>
                </a:cubicBezTo>
                <a:cubicBezTo>
                  <a:pt x="2340" y="970"/>
                  <a:pt x="1816" y="305"/>
                  <a:pt x="1298" y="305"/>
                </a:cubicBezTo>
                <a:cubicBezTo>
                  <a:pt x="1078" y="305"/>
                  <a:pt x="860" y="424"/>
                  <a:pt x="679" y="740"/>
                </a:cubicBezTo>
                <a:cubicBezTo>
                  <a:pt x="1" y="1907"/>
                  <a:pt x="1775" y="3181"/>
                  <a:pt x="1775" y="3181"/>
                </a:cubicBezTo>
                <a:cubicBezTo>
                  <a:pt x="1947" y="3329"/>
                  <a:pt x="2128" y="3395"/>
                  <a:pt x="2309" y="3395"/>
                </a:cubicBezTo>
                <a:cubicBezTo>
                  <a:pt x="3506" y="3395"/>
                  <a:pt x="4725" y="552"/>
                  <a:pt x="3691" y="97"/>
                </a:cubicBezTo>
                <a:cubicBezTo>
                  <a:pt x="3536" y="30"/>
                  <a:pt x="3399" y="1"/>
                  <a:pt x="32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/>
          <p:nvPr/>
        </p:nvSpPr>
        <p:spPr>
          <a:xfrm flipH="1">
            <a:off x="2119572" y="1872260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 flipH="1">
            <a:off x="2367672" y="295853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" name="Google Shape;252;p29"/>
          <p:cNvGrpSpPr/>
          <p:nvPr/>
        </p:nvGrpSpPr>
        <p:grpSpPr>
          <a:xfrm>
            <a:off x="6392980" y="683661"/>
            <a:ext cx="813044" cy="3990889"/>
            <a:chOff x="6392980" y="683660"/>
            <a:chExt cx="813044" cy="3990889"/>
          </a:xfrm>
        </p:grpSpPr>
        <p:sp>
          <p:nvSpPr>
            <p:cNvPr id="253" name="Google Shape;253;p29"/>
            <p:cNvSpPr/>
            <p:nvPr/>
          </p:nvSpPr>
          <p:spPr>
            <a:xfrm>
              <a:off x="6660168" y="45324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7081971" y="3003829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392980" y="388632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6438393" y="68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081981" y="12244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29"/>
          <p:cNvSpPr/>
          <p:nvPr/>
        </p:nvSpPr>
        <p:spPr>
          <a:xfrm>
            <a:off x="8960185" y="2851574"/>
            <a:ext cx="93145" cy="106959"/>
          </a:xfrm>
          <a:custGeom>
            <a:avLst/>
            <a:gdLst/>
            <a:ahLst/>
            <a:cxnLst/>
            <a:rect l="l" t="t" r="r" b="b"/>
            <a:pathLst>
              <a:path w="2906" h="3337" extrusionOk="0">
                <a:moveTo>
                  <a:pt x="1298" y="1"/>
                </a:moveTo>
                <a:cubicBezTo>
                  <a:pt x="1191" y="1"/>
                  <a:pt x="953" y="1323"/>
                  <a:pt x="953" y="1323"/>
                </a:cubicBezTo>
                <a:cubicBezTo>
                  <a:pt x="953" y="1323"/>
                  <a:pt x="119" y="1727"/>
                  <a:pt x="60" y="1834"/>
                </a:cubicBezTo>
                <a:cubicBezTo>
                  <a:pt x="0" y="1930"/>
                  <a:pt x="965" y="2132"/>
                  <a:pt x="965" y="2132"/>
                </a:cubicBezTo>
                <a:cubicBezTo>
                  <a:pt x="965" y="2132"/>
                  <a:pt x="1417" y="3275"/>
                  <a:pt x="1488" y="3335"/>
                </a:cubicBezTo>
                <a:cubicBezTo>
                  <a:pt x="1490" y="3336"/>
                  <a:pt x="1492" y="3337"/>
                  <a:pt x="1494" y="3337"/>
                </a:cubicBezTo>
                <a:cubicBezTo>
                  <a:pt x="1575" y="3337"/>
                  <a:pt x="1883" y="2153"/>
                  <a:pt x="1953" y="2049"/>
                </a:cubicBezTo>
                <a:cubicBezTo>
                  <a:pt x="2024" y="1954"/>
                  <a:pt x="2667" y="1799"/>
                  <a:pt x="2786" y="1632"/>
                </a:cubicBezTo>
                <a:cubicBezTo>
                  <a:pt x="2905" y="1477"/>
                  <a:pt x="1941" y="1323"/>
                  <a:pt x="1846" y="1215"/>
                </a:cubicBezTo>
                <a:cubicBezTo>
                  <a:pt x="1774" y="1144"/>
                  <a:pt x="1405" y="1"/>
                  <a:pt x="12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" name="Google Shape;259;p29"/>
          <p:cNvGrpSpPr/>
          <p:nvPr/>
        </p:nvGrpSpPr>
        <p:grpSpPr>
          <a:xfrm rot="1178195" flipH="1">
            <a:off x="4319118" y="244138"/>
            <a:ext cx="578326" cy="554948"/>
            <a:chOff x="16870550" y="-1013100"/>
            <a:chExt cx="417325" cy="306025"/>
          </a:xfrm>
        </p:grpSpPr>
        <p:sp>
          <p:nvSpPr>
            <p:cNvPr id="260" name="Google Shape;260;p29"/>
            <p:cNvSpPr/>
            <p:nvPr/>
          </p:nvSpPr>
          <p:spPr>
            <a:xfrm>
              <a:off x="17034250" y="-1013100"/>
              <a:ext cx="120000" cy="306025"/>
            </a:xfrm>
            <a:custGeom>
              <a:avLst/>
              <a:gdLst/>
              <a:ahLst/>
              <a:cxnLst/>
              <a:rect l="l" t="t" r="r" b="b"/>
              <a:pathLst>
                <a:path w="4800" h="12241" extrusionOk="0">
                  <a:moveTo>
                    <a:pt x="2537" y="1"/>
                  </a:moveTo>
                  <a:cubicBezTo>
                    <a:pt x="2406" y="1"/>
                    <a:pt x="2263" y="37"/>
                    <a:pt x="2144" y="84"/>
                  </a:cubicBezTo>
                  <a:cubicBezTo>
                    <a:pt x="1882" y="168"/>
                    <a:pt x="1668" y="346"/>
                    <a:pt x="1465" y="584"/>
                  </a:cubicBezTo>
                  <a:cubicBezTo>
                    <a:pt x="1275" y="822"/>
                    <a:pt x="1108" y="1120"/>
                    <a:pt x="965" y="1489"/>
                  </a:cubicBezTo>
                  <a:cubicBezTo>
                    <a:pt x="811" y="1846"/>
                    <a:pt x="680" y="2251"/>
                    <a:pt x="572" y="2716"/>
                  </a:cubicBezTo>
                  <a:cubicBezTo>
                    <a:pt x="310" y="3799"/>
                    <a:pt x="191" y="4882"/>
                    <a:pt x="132" y="5716"/>
                  </a:cubicBezTo>
                  <a:cubicBezTo>
                    <a:pt x="37" y="6704"/>
                    <a:pt x="1" y="7716"/>
                    <a:pt x="1" y="8835"/>
                  </a:cubicBezTo>
                  <a:cubicBezTo>
                    <a:pt x="1" y="9526"/>
                    <a:pt x="1" y="10216"/>
                    <a:pt x="25" y="10859"/>
                  </a:cubicBezTo>
                  <a:cubicBezTo>
                    <a:pt x="37" y="11109"/>
                    <a:pt x="60" y="11359"/>
                    <a:pt x="72" y="11598"/>
                  </a:cubicBezTo>
                  <a:lnTo>
                    <a:pt x="120" y="12086"/>
                  </a:lnTo>
                  <a:cubicBezTo>
                    <a:pt x="120" y="12121"/>
                    <a:pt x="132" y="12169"/>
                    <a:pt x="156" y="12193"/>
                  </a:cubicBezTo>
                  <a:cubicBezTo>
                    <a:pt x="180" y="12205"/>
                    <a:pt x="203" y="12229"/>
                    <a:pt x="239" y="12241"/>
                  </a:cubicBezTo>
                  <a:cubicBezTo>
                    <a:pt x="358" y="12110"/>
                    <a:pt x="453" y="11967"/>
                    <a:pt x="561" y="11836"/>
                  </a:cubicBezTo>
                  <a:cubicBezTo>
                    <a:pt x="858" y="11359"/>
                    <a:pt x="1192" y="10883"/>
                    <a:pt x="1489" y="10455"/>
                  </a:cubicBezTo>
                  <a:lnTo>
                    <a:pt x="1513" y="10395"/>
                  </a:lnTo>
                  <a:cubicBezTo>
                    <a:pt x="1858" y="9883"/>
                    <a:pt x="2227" y="9347"/>
                    <a:pt x="2573" y="8812"/>
                  </a:cubicBezTo>
                  <a:cubicBezTo>
                    <a:pt x="3037" y="7978"/>
                    <a:pt x="3704" y="6716"/>
                    <a:pt x="4204" y="5347"/>
                  </a:cubicBezTo>
                  <a:cubicBezTo>
                    <a:pt x="4466" y="4680"/>
                    <a:pt x="4621" y="4073"/>
                    <a:pt x="4716" y="3489"/>
                  </a:cubicBezTo>
                  <a:cubicBezTo>
                    <a:pt x="4799" y="2858"/>
                    <a:pt x="4799" y="2346"/>
                    <a:pt x="4680" y="1870"/>
                  </a:cubicBezTo>
                  <a:cubicBezTo>
                    <a:pt x="4621" y="1632"/>
                    <a:pt x="4537" y="1406"/>
                    <a:pt x="4418" y="1180"/>
                  </a:cubicBezTo>
                  <a:cubicBezTo>
                    <a:pt x="4299" y="989"/>
                    <a:pt x="4144" y="799"/>
                    <a:pt x="3954" y="632"/>
                  </a:cubicBezTo>
                  <a:cubicBezTo>
                    <a:pt x="3609" y="322"/>
                    <a:pt x="3299" y="144"/>
                    <a:pt x="2989" y="37"/>
                  </a:cubicBezTo>
                  <a:cubicBezTo>
                    <a:pt x="2811" y="25"/>
                    <a:pt x="268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6870550" y="-949975"/>
              <a:ext cx="67600" cy="180700"/>
            </a:xfrm>
            <a:custGeom>
              <a:avLst/>
              <a:gdLst/>
              <a:ahLst/>
              <a:cxnLst/>
              <a:rect l="l" t="t" r="r" b="b"/>
              <a:pathLst>
                <a:path w="2704" h="7228" extrusionOk="0">
                  <a:moveTo>
                    <a:pt x="929" y="0"/>
                  </a:moveTo>
                  <a:cubicBezTo>
                    <a:pt x="893" y="0"/>
                    <a:pt x="858" y="0"/>
                    <a:pt x="810" y="12"/>
                  </a:cubicBezTo>
                  <a:cubicBezTo>
                    <a:pt x="715" y="24"/>
                    <a:pt x="608" y="71"/>
                    <a:pt x="512" y="143"/>
                  </a:cubicBezTo>
                  <a:cubicBezTo>
                    <a:pt x="441" y="202"/>
                    <a:pt x="370" y="298"/>
                    <a:pt x="298" y="417"/>
                  </a:cubicBezTo>
                  <a:cubicBezTo>
                    <a:pt x="239" y="512"/>
                    <a:pt x="191" y="631"/>
                    <a:pt x="143" y="786"/>
                  </a:cubicBezTo>
                  <a:cubicBezTo>
                    <a:pt x="96" y="953"/>
                    <a:pt x="72" y="1131"/>
                    <a:pt x="48" y="1226"/>
                  </a:cubicBezTo>
                  <a:cubicBezTo>
                    <a:pt x="12" y="1548"/>
                    <a:pt x="0" y="1869"/>
                    <a:pt x="12" y="2286"/>
                  </a:cubicBezTo>
                  <a:cubicBezTo>
                    <a:pt x="24" y="2548"/>
                    <a:pt x="48" y="2798"/>
                    <a:pt x="96" y="3048"/>
                  </a:cubicBezTo>
                  <a:cubicBezTo>
                    <a:pt x="167" y="3334"/>
                    <a:pt x="262" y="3584"/>
                    <a:pt x="346" y="3822"/>
                  </a:cubicBezTo>
                  <a:cubicBezTo>
                    <a:pt x="465" y="4120"/>
                    <a:pt x="608" y="4405"/>
                    <a:pt x="751" y="4667"/>
                  </a:cubicBezTo>
                  <a:cubicBezTo>
                    <a:pt x="1036" y="5191"/>
                    <a:pt x="1394" y="5727"/>
                    <a:pt x="1870" y="6358"/>
                  </a:cubicBezTo>
                  <a:cubicBezTo>
                    <a:pt x="2096" y="6656"/>
                    <a:pt x="2334" y="6929"/>
                    <a:pt x="2548" y="7227"/>
                  </a:cubicBezTo>
                  <a:cubicBezTo>
                    <a:pt x="2584" y="6977"/>
                    <a:pt x="2596" y="6751"/>
                    <a:pt x="2608" y="6513"/>
                  </a:cubicBezTo>
                  <a:lnTo>
                    <a:pt x="2656" y="5620"/>
                  </a:lnTo>
                  <a:cubicBezTo>
                    <a:pt x="2703" y="4798"/>
                    <a:pt x="2703" y="4131"/>
                    <a:pt x="2691" y="3524"/>
                  </a:cubicBezTo>
                  <a:cubicBezTo>
                    <a:pt x="2667" y="3131"/>
                    <a:pt x="2644" y="2810"/>
                    <a:pt x="2596" y="2477"/>
                  </a:cubicBezTo>
                  <a:cubicBezTo>
                    <a:pt x="2548" y="2143"/>
                    <a:pt x="2489" y="1822"/>
                    <a:pt x="2417" y="1560"/>
                  </a:cubicBezTo>
                  <a:cubicBezTo>
                    <a:pt x="2346" y="1274"/>
                    <a:pt x="2239" y="1024"/>
                    <a:pt x="2108" y="798"/>
                  </a:cubicBezTo>
                  <a:cubicBezTo>
                    <a:pt x="2060" y="714"/>
                    <a:pt x="1989" y="619"/>
                    <a:pt x="1917" y="512"/>
                  </a:cubicBezTo>
                  <a:cubicBezTo>
                    <a:pt x="1822" y="417"/>
                    <a:pt x="1715" y="321"/>
                    <a:pt x="1620" y="250"/>
                  </a:cubicBezTo>
                  <a:cubicBezTo>
                    <a:pt x="1477" y="143"/>
                    <a:pt x="1334" y="71"/>
                    <a:pt x="1167" y="24"/>
                  </a:cubicBezTo>
                  <a:cubicBezTo>
                    <a:pt x="1096" y="12"/>
                    <a:pt x="1024" y="0"/>
                    <a:pt x="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17136950" y="-883025"/>
              <a:ext cx="150925" cy="167025"/>
            </a:xfrm>
            <a:custGeom>
              <a:avLst/>
              <a:gdLst/>
              <a:ahLst/>
              <a:cxnLst/>
              <a:rect l="l" t="t" r="r" b="b"/>
              <a:pathLst>
                <a:path w="6037" h="6681" extrusionOk="0">
                  <a:moveTo>
                    <a:pt x="5204" y="1"/>
                  </a:moveTo>
                  <a:cubicBezTo>
                    <a:pt x="5073" y="13"/>
                    <a:pt x="4954" y="60"/>
                    <a:pt x="4787" y="132"/>
                  </a:cubicBezTo>
                  <a:cubicBezTo>
                    <a:pt x="4620" y="203"/>
                    <a:pt x="4477" y="310"/>
                    <a:pt x="4358" y="394"/>
                  </a:cubicBezTo>
                  <a:cubicBezTo>
                    <a:pt x="4049" y="632"/>
                    <a:pt x="3751" y="918"/>
                    <a:pt x="3370" y="1311"/>
                  </a:cubicBezTo>
                  <a:cubicBezTo>
                    <a:pt x="3060" y="1656"/>
                    <a:pt x="2751" y="2025"/>
                    <a:pt x="2382" y="2477"/>
                  </a:cubicBezTo>
                  <a:cubicBezTo>
                    <a:pt x="1703" y="3430"/>
                    <a:pt x="929" y="4561"/>
                    <a:pt x="334" y="5835"/>
                  </a:cubicBezTo>
                  <a:cubicBezTo>
                    <a:pt x="203" y="6109"/>
                    <a:pt x="84" y="6383"/>
                    <a:pt x="1" y="6621"/>
                  </a:cubicBezTo>
                  <a:cubicBezTo>
                    <a:pt x="12" y="6645"/>
                    <a:pt x="12" y="6668"/>
                    <a:pt x="24" y="6680"/>
                  </a:cubicBezTo>
                  <a:cubicBezTo>
                    <a:pt x="370" y="6526"/>
                    <a:pt x="691" y="6395"/>
                    <a:pt x="1013" y="6252"/>
                  </a:cubicBezTo>
                  <a:cubicBezTo>
                    <a:pt x="1263" y="6097"/>
                    <a:pt x="1513" y="5954"/>
                    <a:pt x="1751" y="5799"/>
                  </a:cubicBezTo>
                  <a:cubicBezTo>
                    <a:pt x="2453" y="5371"/>
                    <a:pt x="3060" y="4966"/>
                    <a:pt x="3596" y="4549"/>
                  </a:cubicBezTo>
                  <a:cubicBezTo>
                    <a:pt x="4287" y="4037"/>
                    <a:pt x="4799" y="3573"/>
                    <a:pt x="5204" y="3108"/>
                  </a:cubicBezTo>
                  <a:cubicBezTo>
                    <a:pt x="5430" y="2847"/>
                    <a:pt x="5608" y="2585"/>
                    <a:pt x="5739" y="2335"/>
                  </a:cubicBezTo>
                  <a:cubicBezTo>
                    <a:pt x="5799" y="2227"/>
                    <a:pt x="5847" y="2108"/>
                    <a:pt x="5906" y="1954"/>
                  </a:cubicBezTo>
                  <a:cubicBezTo>
                    <a:pt x="5954" y="1823"/>
                    <a:pt x="5978" y="1692"/>
                    <a:pt x="6013" y="1549"/>
                  </a:cubicBezTo>
                  <a:cubicBezTo>
                    <a:pt x="6025" y="1418"/>
                    <a:pt x="6037" y="1299"/>
                    <a:pt x="6025" y="1156"/>
                  </a:cubicBezTo>
                  <a:cubicBezTo>
                    <a:pt x="6025" y="1037"/>
                    <a:pt x="6013" y="918"/>
                    <a:pt x="5978" y="799"/>
                  </a:cubicBezTo>
                  <a:cubicBezTo>
                    <a:pt x="5954" y="620"/>
                    <a:pt x="5894" y="465"/>
                    <a:pt x="5811" y="322"/>
                  </a:cubicBezTo>
                  <a:cubicBezTo>
                    <a:pt x="5739" y="203"/>
                    <a:pt x="5656" y="108"/>
                    <a:pt x="5537" y="49"/>
                  </a:cubicBezTo>
                  <a:cubicBezTo>
                    <a:pt x="5489" y="13"/>
                    <a:pt x="5382" y="1"/>
                    <a:pt x="5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8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1">
  <p:cSld name="Title and two lists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992825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2"/>
          </p:nvPr>
        </p:nvSpPr>
        <p:spPr>
          <a:xfrm>
            <a:off x="4696081" y="1657350"/>
            <a:ext cx="3455100" cy="29460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/>
          <p:nvPr/>
        </p:nvSpPr>
        <p:spPr>
          <a:xfrm rot="-5400000" flipH="1">
            <a:off x="7329271" y="3328986"/>
            <a:ext cx="1236686" cy="2392369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0"/>
          <p:cNvSpPr/>
          <p:nvPr/>
        </p:nvSpPr>
        <p:spPr>
          <a:xfrm rot="8518078">
            <a:off x="-1132946" y="420043"/>
            <a:ext cx="3009236" cy="799049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91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6150094" y="4846786"/>
            <a:ext cx="124043" cy="142089"/>
          </a:xfrm>
          <a:custGeom>
            <a:avLst/>
            <a:gdLst/>
            <a:ahLst/>
            <a:cxnLst/>
            <a:rect l="l" t="t" r="r" b="b"/>
            <a:pathLst>
              <a:path w="3870" h="4433" extrusionOk="0">
                <a:moveTo>
                  <a:pt x="1739" y="0"/>
                </a:moveTo>
                <a:cubicBezTo>
                  <a:pt x="1596" y="0"/>
                  <a:pt x="1274" y="1774"/>
                  <a:pt x="1274" y="1774"/>
                </a:cubicBezTo>
                <a:cubicBezTo>
                  <a:pt x="1274" y="1774"/>
                  <a:pt x="167" y="2310"/>
                  <a:pt x="84" y="2429"/>
                </a:cubicBezTo>
                <a:cubicBezTo>
                  <a:pt x="0" y="2560"/>
                  <a:pt x="1298" y="2822"/>
                  <a:pt x="1298" y="2822"/>
                </a:cubicBezTo>
                <a:cubicBezTo>
                  <a:pt x="1298" y="2822"/>
                  <a:pt x="1870" y="4334"/>
                  <a:pt x="1977" y="4430"/>
                </a:cubicBezTo>
                <a:cubicBezTo>
                  <a:pt x="1979" y="4432"/>
                  <a:pt x="1982" y="4433"/>
                  <a:pt x="1985" y="4433"/>
                </a:cubicBezTo>
                <a:cubicBezTo>
                  <a:pt x="2104" y="4433"/>
                  <a:pt x="2503" y="2855"/>
                  <a:pt x="2608" y="2727"/>
                </a:cubicBezTo>
                <a:cubicBezTo>
                  <a:pt x="2703" y="2596"/>
                  <a:pt x="3572" y="2382"/>
                  <a:pt x="3715" y="2179"/>
                </a:cubicBezTo>
                <a:cubicBezTo>
                  <a:pt x="3870" y="1965"/>
                  <a:pt x="2584" y="1774"/>
                  <a:pt x="2465" y="1632"/>
                </a:cubicBezTo>
                <a:cubicBezTo>
                  <a:pt x="2382" y="1536"/>
                  <a:pt x="1893" y="0"/>
                  <a:pt x="17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886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101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1"/>
          <p:cNvSpPr/>
          <p:nvPr/>
        </p:nvSpPr>
        <p:spPr>
          <a:xfrm flipH="1">
            <a:off x="7084396" y="51"/>
            <a:ext cx="2059605" cy="5581555"/>
          </a:xfrm>
          <a:custGeom>
            <a:avLst/>
            <a:gdLst/>
            <a:ahLst/>
            <a:cxnLst/>
            <a:rect l="l" t="t" r="r" b="b"/>
            <a:pathLst>
              <a:path w="78701" h="159473" extrusionOk="0">
                <a:moveTo>
                  <a:pt x="34957" y="0"/>
                </a:moveTo>
                <a:lnTo>
                  <a:pt x="0" y="48"/>
                </a:lnTo>
                <a:lnTo>
                  <a:pt x="179" y="159472"/>
                </a:lnTo>
                <a:lnTo>
                  <a:pt x="30623" y="159437"/>
                </a:lnTo>
                <a:cubicBezTo>
                  <a:pt x="30730" y="158794"/>
                  <a:pt x="30850" y="158139"/>
                  <a:pt x="30980" y="157365"/>
                </a:cubicBezTo>
                <a:cubicBezTo>
                  <a:pt x="31088" y="156889"/>
                  <a:pt x="31207" y="156412"/>
                  <a:pt x="31338" y="155936"/>
                </a:cubicBezTo>
                <a:cubicBezTo>
                  <a:pt x="31385" y="155758"/>
                  <a:pt x="31445" y="155579"/>
                  <a:pt x="31504" y="155388"/>
                </a:cubicBezTo>
                <a:cubicBezTo>
                  <a:pt x="31552" y="155269"/>
                  <a:pt x="31576" y="155150"/>
                  <a:pt x="31623" y="155031"/>
                </a:cubicBezTo>
                <a:cubicBezTo>
                  <a:pt x="31635" y="154960"/>
                  <a:pt x="31671" y="154865"/>
                  <a:pt x="31695" y="154793"/>
                </a:cubicBezTo>
                <a:cubicBezTo>
                  <a:pt x="32254" y="153126"/>
                  <a:pt x="32981" y="151555"/>
                  <a:pt x="33862" y="150043"/>
                </a:cubicBezTo>
                <a:cubicBezTo>
                  <a:pt x="33993" y="149804"/>
                  <a:pt x="34124" y="149590"/>
                  <a:pt x="34279" y="149352"/>
                </a:cubicBezTo>
                <a:cubicBezTo>
                  <a:pt x="34517" y="148947"/>
                  <a:pt x="34767" y="148578"/>
                  <a:pt x="35017" y="148185"/>
                </a:cubicBezTo>
                <a:cubicBezTo>
                  <a:pt x="35088" y="148066"/>
                  <a:pt x="35183" y="147947"/>
                  <a:pt x="35255" y="147828"/>
                </a:cubicBezTo>
                <a:cubicBezTo>
                  <a:pt x="36434" y="146137"/>
                  <a:pt x="37791" y="144542"/>
                  <a:pt x="39243" y="143042"/>
                </a:cubicBezTo>
                <a:cubicBezTo>
                  <a:pt x="39362" y="142899"/>
                  <a:pt x="39482" y="142780"/>
                  <a:pt x="39601" y="142661"/>
                </a:cubicBezTo>
                <a:cubicBezTo>
                  <a:pt x="40184" y="142089"/>
                  <a:pt x="40767" y="141518"/>
                  <a:pt x="41375" y="140970"/>
                </a:cubicBezTo>
                <a:cubicBezTo>
                  <a:pt x="41506" y="140851"/>
                  <a:pt x="41625" y="140732"/>
                  <a:pt x="41756" y="140613"/>
                </a:cubicBezTo>
                <a:cubicBezTo>
                  <a:pt x="43482" y="139065"/>
                  <a:pt x="45304" y="137601"/>
                  <a:pt x="47161" y="136231"/>
                </a:cubicBezTo>
                <a:cubicBezTo>
                  <a:pt x="47280" y="136160"/>
                  <a:pt x="47399" y="136077"/>
                  <a:pt x="47518" y="135981"/>
                </a:cubicBezTo>
                <a:cubicBezTo>
                  <a:pt x="47744" y="135815"/>
                  <a:pt x="47947" y="135672"/>
                  <a:pt x="48161" y="135517"/>
                </a:cubicBezTo>
                <a:cubicBezTo>
                  <a:pt x="48995" y="134922"/>
                  <a:pt x="49840" y="134326"/>
                  <a:pt x="50709" y="133755"/>
                </a:cubicBezTo>
                <a:cubicBezTo>
                  <a:pt x="50864" y="133636"/>
                  <a:pt x="51042" y="133517"/>
                  <a:pt x="51221" y="133398"/>
                </a:cubicBezTo>
                <a:cubicBezTo>
                  <a:pt x="52507" y="132528"/>
                  <a:pt x="53781" y="131671"/>
                  <a:pt x="55079" y="130802"/>
                </a:cubicBezTo>
                <a:cubicBezTo>
                  <a:pt x="55198" y="130731"/>
                  <a:pt x="55317" y="130635"/>
                  <a:pt x="55436" y="130564"/>
                </a:cubicBezTo>
                <a:cubicBezTo>
                  <a:pt x="57377" y="129254"/>
                  <a:pt x="59305" y="127933"/>
                  <a:pt x="61163" y="126552"/>
                </a:cubicBezTo>
                <a:cubicBezTo>
                  <a:pt x="61329" y="126433"/>
                  <a:pt x="61484" y="126313"/>
                  <a:pt x="61639" y="126194"/>
                </a:cubicBezTo>
                <a:cubicBezTo>
                  <a:pt x="61663" y="126171"/>
                  <a:pt x="61675" y="126171"/>
                  <a:pt x="61687" y="126159"/>
                </a:cubicBezTo>
                <a:cubicBezTo>
                  <a:pt x="61984" y="125956"/>
                  <a:pt x="62282" y="125718"/>
                  <a:pt x="62580" y="125480"/>
                </a:cubicBezTo>
                <a:cubicBezTo>
                  <a:pt x="62734" y="125373"/>
                  <a:pt x="62865" y="125266"/>
                  <a:pt x="62996" y="125159"/>
                </a:cubicBezTo>
                <a:cubicBezTo>
                  <a:pt x="63115" y="125075"/>
                  <a:pt x="63234" y="124980"/>
                  <a:pt x="63354" y="124885"/>
                </a:cubicBezTo>
                <a:cubicBezTo>
                  <a:pt x="65485" y="123182"/>
                  <a:pt x="67497" y="121372"/>
                  <a:pt x="69319" y="119360"/>
                </a:cubicBezTo>
                <a:lnTo>
                  <a:pt x="69640" y="119003"/>
                </a:lnTo>
                <a:cubicBezTo>
                  <a:pt x="69914" y="118693"/>
                  <a:pt x="70200" y="118372"/>
                  <a:pt x="70473" y="118051"/>
                </a:cubicBezTo>
                <a:cubicBezTo>
                  <a:pt x="70616" y="117872"/>
                  <a:pt x="70771" y="117693"/>
                  <a:pt x="70914" y="117503"/>
                </a:cubicBezTo>
                <a:cubicBezTo>
                  <a:pt x="71033" y="117348"/>
                  <a:pt x="71152" y="117205"/>
                  <a:pt x="71271" y="117039"/>
                </a:cubicBezTo>
                <a:cubicBezTo>
                  <a:pt x="72450" y="115503"/>
                  <a:pt x="73510" y="113871"/>
                  <a:pt x="74426" y="112157"/>
                </a:cubicBezTo>
                <a:cubicBezTo>
                  <a:pt x="74498" y="112038"/>
                  <a:pt x="74557" y="111919"/>
                  <a:pt x="74617" y="111800"/>
                </a:cubicBezTo>
                <a:cubicBezTo>
                  <a:pt x="74653" y="111740"/>
                  <a:pt x="74676" y="111681"/>
                  <a:pt x="74700" y="111633"/>
                </a:cubicBezTo>
                <a:cubicBezTo>
                  <a:pt x="74795" y="111443"/>
                  <a:pt x="74903" y="111264"/>
                  <a:pt x="74998" y="111073"/>
                </a:cubicBezTo>
                <a:cubicBezTo>
                  <a:pt x="75974" y="109109"/>
                  <a:pt x="76760" y="107049"/>
                  <a:pt x="77379" y="104954"/>
                </a:cubicBezTo>
                <a:cubicBezTo>
                  <a:pt x="77415" y="104835"/>
                  <a:pt x="77451" y="104716"/>
                  <a:pt x="77474" y="104596"/>
                </a:cubicBezTo>
                <a:cubicBezTo>
                  <a:pt x="78093" y="102346"/>
                  <a:pt x="78474" y="100060"/>
                  <a:pt x="78629" y="97750"/>
                </a:cubicBezTo>
                <a:cubicBezTo>
                  <a:pt x="78629" y="97631"/>
                  <a:pt x="78641" y="97512"/>
                  <a:pt x="78641" y="97393"/>
                </a:cubicBezTo>
                <a:cubicBezTo>
                  <a:pt x="78701" y="96250"/>
                  <a:pt x="78701" y="95095"/>
                  <a:pt x="78641" y="93952"/>
                </a:cubicBezTo>
                <a:cubicBezTo>
                  <a:pt x="78629" y="93690"/>
                  <a:pt x="78605" y="93428"/>
                  <a:pt x="78594" y="93178"/>
                </a:cubicBezTo>
                <a:cubicBezTo>
                  <a:pt x="78582" y="92940"/>
                  <a:pt x="78570" y="92690"/>
                  <a:pt x="78534" y="92452"/>
                </a:cubicBezTo>
                <a:cubicBezTo>
                  <a:pt x="78474" y="91821"/>
                  <a:pt x="78391" y="91190"/>
                  <a:pt x="78284" y="90559"/>
                </a:cubicBezTo>
                <a:cubicBezTo>
                  <a:pt x="78272" y="90440"/>
                  <a:pt x="78236" y="90321"/>
                  <a:pt x="78224" y="90202"/>
                </a:cubicBezTo>
                <a:cubicBezTo>
                  <a:pt x="77808" y="87856"/>
                  <a:pt x="77117" y="85558"/>
                  <a:pt x="76200" y="83356"/>
                </a:cubicBezTo>
                <a:cubicBezTo>
                  <a:pt x="76153" y="83237"/>
                  <a:pt x="76093" y="83118"/>
                  <a:pt x="76046" y="82999"/>
                </a:cubicBezTo>
                <a:cubicBezTo>
                  <a:pt x="74974" y="80546"/>
                  <a:pt x="73629" y="78236"/>
                  <a:pt x="71986" y="76153"/>
                </a:cubicBezTo>
                <a:cubicBezTo>
                  <a:pt x="71902" y="76033"/>
                  <a:pt x="71807" y="75914"/>
                  <a:pt x="71700" y="75795"/>
                </a:cubicBezTo>
                <a:cubicBezTo>
                  <a:pt x="71545" y="75605"/>
                  <a:pt x="71402" y="75426"/>
                  <a:pt x="71247" y="75248"/>
                </a:cubicBezTo>
                <a:cubicBezTo>
                  <a:pt x="71224" y="75236"/>
                  <a:pt x="71212" y="75236"/>
                  <a:pt x="71212" y="75212"/>
                </a:cubicBezTo>
                <a:cubicBezTo>
                  <a:pt x="71093" y="75069"/>
                  <a:pt x="70974" y="74914"/>
                  <a:pt x="70854" y="74783"/>
                </a:cubicBezTo>
                <a:cubicBezTo>
                  <a:pt x="70783" y="74712"/>
                  <a:pt x="70724" y="74640"/>
                  <a:pt x="70652" y="74557"/>
                </a:cubicBezTo>
                <a:cubicBezTo>
                  <a:pt x="69604" y="73402"/>
                  <a:pt x="68473" y="72331"/>
                  <a:pt x="67259" y="71366"/>
                </a:cubicBezTo>
                <a:cubicBezTo>
                  <a:pt x="66437" y="70688"/>
                  <a:pt x="65568" y="70080"/>
                  <a:pt x="64675" y="69497"/>
                </a:cubicBezTo>
                <a:cubicBezTo>
                  <a:pt x="64497" y="69378"/>
                  <a:pt x="64306" y="69259"/>
                  <a:pt x="64116" y="69140"/>
                </a:cubicBezTo>
                <a:cubicBezTo>
                  <a:pt x="64008" y="69080"/>
                  <a:pt x="63901" y="69009"/>
                  <a:pt x="63806" y="68949"/>
                </a:cubicBezTo>
                <a:cubicBezTo>
                  <a:pt x="63639" y="68842"/>
                  <a:pt x="63461" y="68723"/>
                  <a:pt x="63282" y="68628"/>
                </a:cubicBezTo>
                <a:cubicBezTo>
                  <a:pt x="63270" y="68628"/>
                  <a:pt x="63234" y="68604"/>
                  <a:pt x="63223" y="68592"/>
                </a:cubicBezTo>
                <a:cubicBezTo>
                  <a:pt x="63127" y="68533"/>
                  <a:pt x="63032" y="68473"/>
                  <a:pt x="62925" y="68413"/>
                </a:cubicBezTo>
                <a:cubicBezTo>
                  <a:pt x="60484" y="66997"/>
                  <a:pt x="57924" y="65794"/>
                  <a:pt x="55353" y="64603"/>
                </a:cubicBezTo>
                <a:cubicBezTo>
                  <a:pt x="55233" y="64556"/>
                  <a:pt x="55114" y="64496"/>
                  <a:pt x="54995" y="64437"/>
                </a:cubicBezTo>
                <a:cubicBezTo>
                  <a:pt x="54281" y="64115"/>
                  <a:pt x="53543" y="63782"/>
                  <a:pt x="52828" y="63449"/>
                </a:cubicBezTo>
                <a:cubicBezTo>
                  <a:pt x="52614" y="63330"/>
                  <a:pt x="52376" y="63222"/>
                  <a:pt x="52150" y="63115"/>
                </a:cubicBezTo>
                <a:cubicBezTo>
                  <a:pt x="51840" y="62972"/>
                  <a:pt x="51507" y="62806"/>
                  <a:pt x="51197" y="62651"/>
                </a:cubicBezTo>
                <a:cubicBezTo>
                  <a:pt x="50602" y="62377"/>
                  <a:pt x="50019" y="62079"/>
                  <a:pt x="49423" y="61758"/>
                </a:cubicBezTo>
                <a:cubicBezTo>
                  <a:pt x="49197" y="61639"/>
                  <a:pt x="48959" y="61520"/>
                  <a:pt x="48745" y="61401"/>
                </a:cubicBezTo>
                <a:cubicBezTo>
                  <a:pt x="48459" y="61258"/>
                  <a:pt x="48173" y="61103"/>
                  <a:pt x="47911" y="60948"/>
                </a:cubicBezTo>
                <a:cubicBezTo>
                  <a:pt x="47744" y="60853"/>
                  <a:pt x="47590" y="60770"/>
                  <a:pt x="47435" y="60674"/>
                </a:cubicBezTo>
                <a:cubicBezTo>
                  <a:pt x="47340" y="60627"/>
                  <a:pt x="47256" y="60579"/>
                  <a:pt x="47161" y="60532"/>
                </a:cubicBezTo>
                <a:lnTo>
                  <a:pt x="47078" y="60484"/>
                </a:lnTo>
                <a:cubicBezTo>
                  <a:pt x="44363" y="58912"/>
                  <a:pt x="41756" y="57091"/>
                  <a:pt x="39493" y="55007"/>
                </a:cubicBezTo>
                <a:cubicBezTo>
                  <a:pt x="39374" y="54888"/>
                  <a:pt x="39255" y="54781"/>
                  <a:pt x="39136" y="54662"/>
                </a:cubicBezTo>
                <a:lnTo>
                  <a:pt x="39065" y="54590"/>
                </a:lnTo>
                <a:cubicBezTo>
                  <a:pt x="38934" y="54471"/>
                  <a:pt x="38815" y="54352"/>
                  <a:pt x="38696" y="54233"/>
                </a:cubicBezTo>
                <a:cubicBezTo>
                  <a:pt x="38481" y="54019"/>
                  <a:pt x="38291" y="53816"/>
                  <a:pt x="38089" y="53602"/>
                </a:cubicBezTo>
                <a:cubicBezTo>
                  <a:pt x="37910" y="53412"/>
                  <a:pt x="37743" y="53221"/>
                  <a:pt x="37565" y="53031"/>
                </a:cubicBezTo>
                <a:cubicBezTo>
                  <a:pt x="36017" y="51316"/>
                  <a:pt x="34719" y="49435"/>
                  <a:pt x="33767" y="47387"/>
                </a:cubicBezTo>
                <a:cubicBezTo>
                  <a:pt x="33707" y="47268"/>
                  <a:pt x="33647" y="47149"/>
                  <a:pt x="33600" y="47030"/>
                </a:cubicBezTo>
                <a:cubicBezTo>
                  <a:pt x="33088" y="45851"/>
                  <a:pt x="32671" y="44613"/>
                  <a:pt x="32397" y="43327"/>
                </a:cubicBezTo>
                <a:cubicBezTo>
                  <a:pt x="32385" y="43232"/>
                  <a:pt x="32374" y="43160"/>
                  <a:pt x="32350" y="43065"/>
                </a:cubicBezTo>
                <a:cubicBezTo>
                  <a:pt x="32314" y="42851"/>
                  <a:pt x="32266" y="42625"/>
                  <a:pt x="32231" y="42398"/>
                </a:cubicBezTo>
                <a:cubicBezTo>
                  <a:pt x="32112" y="41660"/>
                  <a:pt x="32040" y="40910"/>
                  <a:pt x="31993" y="40172"/>
                </a:cubicBezTo>
                <a:cubicBezTo>
                  <a:pt x="31993" y="40053"/>
                  <a:pt x="31981" y="39934"/>
                  <a:pt x="31981" y="39815"/>
                </a:cubicBezTo>
                <a:cubicBezTo>
                  <a:pt x="31957" y="38565"/>
                  <a:pt x="31993" y="37326"/>
                  <a:pt x="32147" y="36076"/>
                </a:cubicBezTo>
                <a:cubicBezTo>
                  <a:pt x="32171" y="35790"/>
                  <a:pt x="32207" y="35493"/>
                  <a:pt x="32254" y="35207"/>
                </a:cubicBezTo>
                <a:cubicBezTo>
                  <a:pt x="32350" y="34457"/>
                  <a:pt x="32493" y="33695"/>
                  <a:pt x="32635" y="32945"/>
                </a:cubicBezTo>
                <a:cubicBezTo>
                  <a:pt x="32647" y="32826"/>
                  <a:pt x="32683" y="32707"/>
                  <a:pt x="32695" y="32588"/>
                </a:cubicBezTo>
                <a:cubicBezTo>
                  <a:pt x="32993" y="31207"/>
                  <a:pt x="33338" y="29813"/>
                  <a:pt x="33719" y="28409"/>
                </a:cubicBezTo>
                <a:cubicBezTo>
                  <a:pt x="33778" y="28182"/>
                  <a:pt x="33838" y="27944"/>
                  <a:pt x="33898" y="27730"/>
                </a:cubicBezTo>
                <a:cubicBezTo>
                  <a:pt x="34076" y="27051"/>
                  <a:pt x="34255" y="26396"/>
                  <a:pt x="34433" y="25742"/>
                </a:cubicBezTo>
                <a:cubicBezTo>
                  <a:pt x="34481" y="25623"/>
                  <a:pt x="34517" y="25503"/>
                  <a:pt x="34540" y="25384"/>
                </a:cubicBezTo>
                <a:cubicBezTo>
                  <a:pt x="35160" y="23110"/>
                  <a:pt x="35779" y="20836"/>
                  <a:pt x="36195" y="18538"/>
                </a:cubicBezTo>
                <a:cubicBezTo>
                  <a:pt x="36219" y="18419"/>
                  <a:pt x="36231" y="18300"/>
                  <a:pt x="36255" y="18181"/>
                </a:cubicBezTo>
                <a:cubicBezTo>
                  <a:pt x="36267" y="18145"/>
                  <a:pt x="36279" y="18086"/>
                  <a:pt x="36279" y="18038"/>
                </a:cubicBezTo>
                <a:cubicBezTo>
                  <a:pt x="36648" y="15824"/>
                  <a:pt x="36815" y="13585"/>
                  <a:pt x="36791" y="11335"/>
                </a:cubicBezTo>
                <a:lnTo>
                  <a:pt x="36791" y="10978"/>
                </a:lnTo>
                <a:cubicBezTo>
                  <a:pt x="36743" y="8680"/>
                  <a:pt x="36469" y="6394"/>
                  <a:pt x="36029" y="4132"/>
                </a:cubicBezTo>
                <a:cubicBezTo>
                  <a:pt x="36017" y="4013"/>
                  <a:pt x="35981" y="3894"/>
                  <a:pt x="35957" y="3775"/>
                </a:cubicBezTo>
                <a:cubicBezTo>
                  <a:pt x="35683" y="2501"/>
                  <a:pt x="35338" y="1250"/>
                  <a:pt x="349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2" name="Google Shape;272;p31"/>
          <p:cNvGrpSpPr/>
          <p:nvPr/>
        </p:nvGrpSpPr>
        <p:grpSpPr>
          <a:xfrm>
            <a:off x="7537694" y="609978"/>
            <a:ext cx="1421896" cy="3159697"/>
            <a:chOff x="7521693" y="305177"/>
            <a:chExt cx="1421896" cy="3159697"/>
          </a:xfrm>
        </p:grpSpPr>
        <p:sp>
          <p:nvSpPr>
            <p:cNvPr id="273" name="Google Shape;273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7521693" y="3322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31"/>
          <p:cNvGrpSpPr/>
          <p:nvPr/>
        </p:nvGrpSpPr>
        <p:grpSpPr>
          <a:xfrm flipH="1">
            <a:off x="184394" y="609978"/>
            <a:ext cx="1231180" cy="2158057"/>
            <a:chOff x="7712409" y="305177"/>
            <a:chExt cx="1231180" cy="2158057"/>
          </a:xfrm>
        </p:grpSpPr>
        <p:sp>
          <p:nvSpPr>
            <p:cNvPr id="280" name="Google Shape;280;p31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8777593" y="78513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8480530" y="305177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7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1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2"/>
          <p:cNvSpPr/>
          <p:nvPr/>
        </p:nvSpPr>
        <p:spPr>
          <a:xfrm flipH="1">
            <a:off x="7925076" y="4096485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52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6372501" y="-394225"/>
            <a:ext cx="2771500" cy="1601750"/>
          </a:xfrm>
          <a:custGeom>
            <a:avLst/>
            <a:gdLst/>
            <a:ahLst/>
            <a:cxnLst/>
            <a:rect l="l" t="t" r="r" b="b"/>
            <a:pathLst>
              <a:path w="110860" h="64070" extrusionOk="0">
                <a:moveTo>
                  <a:pt x="110789" y="0"/>
                </a:moveTo>
                <a:lnTo>
                  <a:pt x="1" y="119"/>
                </a:lnTo>
                <a:cubicBezTo>
                  <a:pt x="251" y="1405"/>
                  <a:pt x="584" y="2679"/>
                  <a:pt x="1025" y="3894"/>
                </a:cubicBezTo>
                <a:cubicBezTo>
                  <a:pt x="1049" y="3965"/>
                  <a:pt x="1072" y="4048"/>
                  <a:pt x="1108" y="4120"/>
                </a:cubicBezTo>
                <a:cubicBezTo>
                  <a:pt x="1120" y="4179"/>
                  <a:pt x="1132" y="4227"/>
                  <a:pt x="1144" y="4263"/>
                </a:cubicBezTo>
                <a:cubicBezTo>
                  <a:pt x="1251" y="4525"/>
                  <a:pt x="1358" y="4786"/>
                  <a:pt x="1465" y="5037"/>
                </a:cubicBezTo>
                <a:cubicBezTo>
                  <a:pt x="1680" y="5560"/>
                  <a:pt x="1918" y="6072"/>
                  <a:pt x="2180" y="6572"/>
                </a:cubicBezTo>
                <a:cubicBezTo>
                  <a:pt x="3013" y="8192"/>
                  <a:pt x="4001" y="9716"/>
                  <a:pt x="5168" y="11097"/>
                </a:cubicBezTo>
                <a:cubicBezTo>
                  <a:pt x="5252" y="11216"/>
                  <a:pt x="5359" y="11335"/>
                  <a:pt x="5466" y="11454"/>
                </a:cubicBezTo>
                <a:cubicBezTo>
                  <a:pt x="6537" y="12704"/>
                  <a:pt x="7740" y="13871"/>
                  <a:pt x="9038" y="14907"/>
                </a:cubicBezTo>
                <a:cubicBezTo>
                  <a:pt x="9157" y="15002"/>
                  <a:pt x="9276" y="15097"/>
                  <a:pt x="9395" y="15193"/>
                </a:cubicBezTo>
                <a:cubicBezTo>
                  <a:pt x="10871" y="16371"/>
                  <a:pt x="12479" y="17395"/>
                  <a:pt x="14146" y="18288"/>
                </a:cubicBezTo>
                <a:cubicBezTo>
                  <a:pt x="14360" y="18407"/>
                  <a:pt x="14586" y="18526"/>
                  <a:pt x="14824" y="18645"/>
                </a:cubicBezTo>
                <a:cubicBezTo>
                  <a:pt x="15527" y="19003"/>
                  <a:pt x="16241" y="19324"/>
                  <a:pt x="16955" y="19645"/>
                </a:cubicBezTo>
                <a:cubicBezTo>
                  <a:pt x="17074" y="19705"/>
                  <a:pt x="17194" y="19765"/>
                  <a:pt x="17313" y="19800"/>
                </a:cubicBezTo>
                <a:cubicBezTo>
                  <a:pt x="19777" y="20848"/>
                  <a:pt x="22337" y="21622"/>
                  <a:pt x="24885" y="22158"/>
                </a:cubicBezTo>
                <a:cubicBezTo>
                  <a:pt x="25004" y="22181"/>
                  <a:pt x="25123" y="22217"/>
                  <a:pt x="25242" y="22229"/>
                </a:cubicBezTo>
                <a:lnTo>
                  <a:pt x="25957" y="22360"/>
                </a:lnTo>
                <a:cubicBezTo>
                  <a:pt x="28207" y="22777"/>
                  <a:pt x="30517" y="23039"/>
                  <a:pt x="32815" y="23301"/>
                </a:cubicBezTo>
                <a:lnTo>
                  <a:pt x="33172" y="23348"/>
                </a:lnTo>
                <a:cubicBezTo>
                  <a:pt x="35732" y="23646"/>
                  <a:pt x="38291" y="23967"/>
                  <a:pt x="40756" y="24539"/>
                </a:cubicBezTo>
                <a:lnTo>
                  <a:pt x="41113" y="24634"/>
                </a:lnTo>
                <a:cubicBezTo>
                  <a:pt x="42101" y="24848"/>
                  <a:pt x="43078" y="25134"/>
                  <a:pt x="44030" y="25456"/>
                </a:cubicBezTo>
                <a:cubicBezTo>
                  <a:pt x="44340" y="25587"/>
                  <a:pt x="44661" y="25682"/>
                  <a:pt x="44983" y="25825"/>
                </a:cubicBezTo>
                <a:cubicBezTo>
                  <a:pt x="46269" y="26325"/>
                  <a:pt x="47507" y="26956"/>
                  <a:pt x="48686" y="27730"/>
                </a:cubicBezTo>
                <a:cubicBezTo>
                  <a:pt x="48805" y="27801"/>
                  <a:pt x="48924" y="27873"/>
                  <a:pt x="49043" y="27968"/>
                </a:cubicBezTo>
                <a:cubicBezTo>
                  <a:pt x="49067" y="27992"/>
                  <a:pt x="49114" y="28027"/>
                  <a:pt x="49150" y="28039"/>
                </a:cubicBezTo>
                <a:cubicBezTo>
                  <a:pt x="50995" y="29325"/>
                  <a:pt x="52519" y="30921"/>
                  <a:pt x="53924" y="32671"/>
                </a:cubicBezTo>
                <a:cubicBezTo>
                  <a:pt x="54008" y="32790"/>
                  <a:pt x="54115" y="32897"/>
                  <a:pt x="54210" y="33028"/>
                </a:cubicBezTo>
                <a:cubicBezTo>
                  <a:pt x="55043" y="34112"/>
                  <a:pt x="55829" y="35255"/>
                  <a:pt x="56603" y="36421"/>
                </a:cubicBezTo>
                <a:cubicBezTo>
                  <a:pt x="56722" y="36600"/>
                  <a:pt x="56841" y="36767"/>
                  <a:pt x="56960" y="36969"/>
                </a:cubicBezTo>
                <a:lnTo>
                  <a:pt x="58830" y="39874"/>
                </a:lnTo>
                <a:cubicBezTo>
                  <a:pt x="58913" y="39981"/>
                  <a:pt x="58984" y="40100"/>
                  <a:pt x="59068" y="40219"/>
                </a:cubicBezTo>
                <a:cubicBezTo>
                  <a:pt x="60318" y="42113"/>
                  <a:pt x="61604" y="43994"/>
                  <a:pt x="63092" y="45672"/>
                </a:cubicBezTo>
                <a:cubicBezTo>
                  <a:pt x="63521" y="46149"/>
                  <a:pt x="63949" y="46613"/>
                  <a:pt x="64414" y="47054"/>
                </a:cubicBezTo>
                <a:cubicBezTo>
                  <a:pt x="64461" y="47101"/>
                  <a:pt x="64509" y="47149"/>
                  <a:pt x="64545" y="47173"/>
                </a:cubicBezTo>
                <a:cubicBezTo>
                  <a:pt x="64628" y="47268"/>
                  <a:pt x="64711" y="47339"/>
                  <a:pt x="64783" y="47411"/>
                </a:cubicBezTo>
                <a:cubicBezTo>
                  <a:pt x="64819" y="47458"/>
                  <a:pt x="64866" y="47506"/>
                  <a:pt x="64902" y="47530"/>
                </a:cubicBezTo>
                <a:cubicBezTo>
                  <a:pt x="67188" y="49709"/>
                  <a:pt x="69772" y="51542"/>
                  <a:pt x="72486" y="53185"/>
                </a:cubicBezTo>
                <a:lnTo>
                  <a:pt x="72843" y="53412"/>
                </a:lnTo>
                <a:cubicBezTo>
                  <a:pt x="73320" y="53697"/>
                  <a:pt x="73796" y="53983"/>
                  <a:pt x="74272" y="54245"/>
                </a:cubicBezTo>
                <a:cubicBezTo>
                  <a:pt x="74474" y="54364"/>
                  <a:pt x="74689" y="54483"/>
                  <a:pt x="74903" y="54602"/>
                </a:cubicBezTo>
                <a:cubicBezTo>
                  <a:pt x="76606" y="55567"/>
                  <a:pt x="78368" y="56495"/>
                  <a:pt x="80094" y="57400"/>
                </a:cubicBezTo>
                <a:cubicBezTo>
                  <a:pt x="80189" y="57460"/>
                  <a:pt x="80309" y="57519"/>
                  <a:pt x="80416" y="57579"/>
                </a:cubicBezTo>
                <a:cubicBezTo>
                  <a:pt x="80535" y="57638"/>
                  <a:pt x="80654" y="57710"/>
                  <a:pt x="80773" y="57769"/>
                </a:cubicBezTo>
                <a:cubicBezTo>
                  <a:pt x="83237" y="59067"/>
                  <a:pt x="85774" y="60365"/>
                  <a:pt x="88345" y="61424"/>
                </a:cubicBezTo>
                <a:cubicBezTo>
                  <a:pt x="88381" y="61436"/>
                  <a:pt x="88405" y="61448"/>
                  <a:pt x="88441" y="61448"/>
                </a:cubicBezTo>
                <a:cubicBezTo>
                  <a:pt x="88524" y="61496"/>
                  <a:pt x="88619" y="61520"/>
                  <a:pt x="88702" y="61555"/>
                </a:cubicBezTo>
                <a:cubicBezTo>
                  <a:pt x="88917" y="61639"/>
                  <a:pt x="89119" y="61734"/>
                  <a:pt x="89333" y="61805"/>
                </a:cubicBezTo>
                <a:cubicBezTo>
                  <a:pt x="91596" y="62698"/>
                  <a:pt x="93917" y="63401"/>
                  <a:pt x="96275" y="63770"/>
                </a:cubicBezTo>
                <a:lnTo>
                  <a:pt x="96632" y="63818"/>
                </a:lnTo>
                <a:cubicBezTo>
                  <a:pt x="97382" y="63925"/>
                  <a:pt x="98120" y="64008"/>
                  <a:pt x="98870" y="64044"/>
                </a:cubicBezTo>
                <a:cubicBezTo>
                  <a:pt x="99248" y="64061"/>
                  <a:pt x="99624" y="64070"/>
                  <a:pt x="99999" y="64070"/>
                </a:cubicBezTo>
                <a:cubicBezTo>
                  <a:pt x="101424" y="64070"/>
                  <a:pt x="102836" y="63946"/>
                  <a:pt x="104240" y="63710"/>
                </a:cubicBezTo>
                <a:cubicBezTo>
                  <a:pt x="104359" y="63698"/>
                  <a:pt x="104478" y="63663"/>
                  <a:pt x="104597" y="63651"/>
                </a:cubicBezTo>
                <a:cubicBezTo>
                  <a:pt x="106657" y="63258"/>
                  <a:pt x="108634" y="62639"/>
                  <a:pt x="110550" y="61793"/>
                </a:cubicBezTo>
                <a:cubicBezTo>
                  <a:pt x="110646" y="61746"/>
                  <a:pt x="110765" y="61698"/>
                  <a:pt x="110860" y="61663"/>
                </a:cubicBezTo>
                <a:lnTo>
                  <a:pt x="11078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-2413099" y="3714351"/>
            <a:ext cx="3586175" cy="1429150"/>
          </a:xfrm>
          <a:custGeom>
            <a:avLst/>
            <a:gdLst/>
            <a:ahLst/>
            <a:cxnLst/>
            <a:rect l="l" t="t" r="r" b="b"/>
            <a:pathLst>
              <a:path w="143447" h="57166" extrusionOk="0">
                <a:moveTo>
                  <a:pt x="91977" y="0"/>
                </a:moveTo>
                <a:cubicBezTo>
                  <a:pt x="90008" y="0"/>
                  <a:pt x="88029" y="153"/>
                  <a:pt x="85999" y="421"/>
                </a:cubicBezTo>
                <a:cubicBezTo>
                  <a:pt x="85880" y="445"/>
                  <a:pt x="85761" y="457"/>
                  <a:pt x="85642" y="480"/>
                </a:cubicBezTo>
                <a:cubicBezTo>
                  <a:pt x="83106" y="885"/>
                  <a:pt x="80641" y="1540"/>
                  <a:pt x="78260" y="2481"/>
                </a:cubicBezTo>
                <a:cubicBezTo>
                  <a:pt x="78200" y="2504"/>
                  <a:pt x="78129" y="2528"/>
                  <a:pt x="78069" y="2552"/>
                </a:cubicBezTo>
                <a:cubicBezTo>
                  <a:pt x="77950" y="2600"/>
                  <a:pt x="77831" y="2659"/>
                  <a:pt x="77712" y="2707"/>
                </a:cubicBezTo>
                <a:cubicBezTo>
                  <a:pt x="77605" y="2742"/>
                  <a:pt x="77486" y="2802"/>
                  <a:pt x="77379" y="2850"/>
                </a:cubicBezTo>
                <a:cubicBezTo>
                  <a:pt x="76069" y="3397"/>
                  <a:pt x="74795" y="4028"/>
                  <a:pt x="73557" y="4743"/>
                </a:cubicBezTo>
                <a:cubicBezTo>
                  <a:pt x="72378" y="5409"/>
                  <a:pt x="71247" y="6160"/>
                  <a:pt x="70128" y="6933"/>
                </a:cubicBezTo>
                <a:cubicBezTo>
                  <a:pt x="70009" y="7005"/>
                  <a:pt x="69890" y="7100"/>
                  <a:pt x="69771" y="7184"/>
                </a:cubicBezTo>
                <a:cubicBezTo>
                  <a:pt x="68616" y="8005"/>
                  <a:pt x="67473" y="8850"/>
                  <a:pt x="66342" y="9720"/>
                </a:cubicBezTo>
                <a:lnTo>
                  <a:pt x="65842" y="10077"/>
                </a:lnTo>
                <a:cubicBezTo>
                  <a:pt x="64627" y="10994"/>
                  <a:pt x="63425" y="11922"/>
                  <a:pt x="62186" y="12791"/>
                </a:cubicBezTo>
                <a:cubicBezTo>
                  <a:pt x="62067" y="12875"/>
                  <a:pt x="61948" y="12958"/>
                  <a:pt x="61829" y="13053"/>
                </a:cubicBezTo>
                <a:cubicBezTo>
                  <a:pt x="59734" y="14542"/>
                  <a:pt x="57567" y="15887"/>
                  <a:pt x="55245" y="16935"/>
                </a:cubicBezTo>
                <a:lnTo>
                  <a:pt x="54400" y="17292"/>
                </a:lnTo>
                <a:cubicBezTo>
                  <a:pt x="54352" y="17316"/>
                  <a:pt x="54293" y="17340"/>
                  <a:pt x="54257" y="17351"/>
                </a:cubicBezTo>
                <a:cubicBezTo>
                  <a:pt x="54138" y="17411"/>
                  <a:pt x="54019" y="17459"/>
                  <a:pt x="53900" y="17494"/>
                </a:cubicBezTo>
                <a:cubicBezTo>
                  <a:pt x="53400" y="17685"/>
                  <a:pt x="52923" y="17851"/>
                  <a:pt x="52435" y="18006"/>
                </a:cubicBezTo>
                <a:cubicBezTo>
                  <a:pt x="50423" y="18613"/>
                  <a:pt x="48375" y="18947"/>
                  <a:pt x="46303" y="19078"/>
                </a:cubicBezTo>
                <a:cubicBezTo>
                  <a:pt x="46184" y="19090"/>
                  <a:pt x="46065" y="19090"/>
                  <a:pt x="45946" y="19090"/>
                </a:cubicBezTo>
                <a:cubicBezTo>
                  <a:pt x="45378" y="19120"/>
                  <a:pt x="44808" y="19133"/>
                  <a:pt x="44236" y="19133"/>
                </a:cubicBezTo>
                <a:cubicBezTo>
                  <a:pt x="42296" y="19133"/>
                  <a:pt x="40342" y="18974"/>
                  <a:pt x="38374" y="18744"/>
                </a:cubicBezTo>
                <a:lnTo>
                  <a:pt x="38017" y="18709"/>
                </a:lnTo>
                <a:cubicBezTo>
                  <a:pt x="35481" y="18387"/>
                  <a:pt x="32957" y="17959"/>
                  <a:pt x="30444" y="17554"/>
                </a:cubicBezTo>
                <a:cubicBezTo>
                  <a:pt x="30325" y="17530"/>
                  <a:pt x="30206" y="17518"/>
                  <a:pt x="30087" y="17494"/>
                </a:cubicBezTo>
                <a:cubicBezTo>
                  <a:pt x="29670" y="17423"/>
                  <a:pt x="29230" y="17351"/>
                  <a:pt x="28801" y="17292"/>
                </a:cubicBezTo>
                <a:cubicBezTo>
                  <a:pt x="28754" y="17292"/>
                  <a:pt x="28718" y="17280"/>
                  <a:pt x="28670" y="17280"/>
                </a:cubicBezTo>
                <a:cubicBezTo>
                  <a:pt x="27861" y="17161"/>
                  <a:pt x="27051" y="17042"/>
                  <a:pt x="26241" y="16935"/>
                </a:cubicBezTo>
                <a:cubicBezTo>
                  <a:pt x="25003" y="16756"/>
                  <a:pt x="23753" y="16625"/>
                  <a:pt x="22503" y="16506"/>
                </a:cubicBezTo>
                <a:cubicBezTo>
                  <a:pt x="22384" y="16482"/>
                  <a:pt x="22265" y="16470"/>
                  <a:pt x="22146" y="16470"/>
                </a:cubicBezTo>
                <a:cubicBezTo>
                  <a:pt x="19748" y="16243"/>
                  <a:pt x="17339" y="16124"/>
                  <a:pt x="14920" y="16124"/>
                </a:cubicBezTo>
                <a:cubicBezTo>
                  <a:pt x="14804" y="16124"/>
                  <a:pt x="14689" y="16125"/>
                  <a:pt x="14573" y="16125"/>
                </a:cubicBezTo>
                <a:lnTo>
                  <a:pt x="14216" y="16125"/>
                </a:lnTo>
                <a:cubicBezTo>
                  <a:pt x="11692" y="16161"/>
                  <a:pt x="9144" y="16339"/>
                  <a:pt x="6644" y="16697"/>
                </a:cubicBezTo>
                <a:cubicBezTo>
                  <a:pt x="6525" y="16697"/>
                  <a:pt x="6406" y="16720"/>
                  <a:pt x="6287" y="16744"/>
                </a:cubicBezTo>
                <a:cubicBezTo>
                  <a:pt x="5882" y="16804"/>
                  <a:pt x="5501" y="16863"/>
                  <a:pt x="5096" y="16935"/>
                </a:cubicBezTo>
                <a:cubicBezTo>
                  <a:pt x="4465" y="17042"/>
                  <a:pt x="3858" y="17161"/>
                  <a:pt x="3250" y="17292"/>
                </a:cubicBezTo>
                <a:cubicBezTo>
                  <a:pt x="2905" y="17363"/>
                  <a:pt x="2548" y="17459"/>
                  <a:pt x="2203" y="17530"/>
                </a:cubicBezTo>
                <a:cubicBezTo>
                  <a:pt x="1476" y="17709"/>
                  <a:pt x="738" y="17899"/>
                  <a:pt x="0" y="18125"/>
                </a:cubicBezTo>
                <a:lnTo>
                  <a:pt x="0" y="57166"/>
                </a:lnTo>
                <a:lnTo>
                  <a:pt x="143447" y="57166"/>
                </a:lnTo>
                <a:cubicBezTo>
                  <a:pt x="143208" y="55856"/>
                  <a:pt x="142816" y="54570"/>
                  <a:pt x="142256" y="53368"/>
                </a:cubicBezTo>
                <a:lnTo>
                  <a:pt x="142077" y="53011"/>
                </a:lnTo>
                <a:cubicBezTo>
                  <a:pt x="141946" y="52725"/>
                  <a:pt x="141803" y="52463"/>
                  <a:pt x="141649" y="52189"/>
                </a:cubicBezTo>
                <a:cubicBezTo>
                  <a:pt x="141625" y="52177"/>
                  <a:pt x="141625" y="52141"/>
                  <a:pt x="141613" y="52130"/>
                </a:cubicBezTo>
                <a:cubicBezTo>
                  <a:pt x="141506" y="51963"/>
                  <a:pt x="141411" y="51784"/>
                  <a:pt x="141292" y="51618"/>
                </a:cubicBezTo>
                <a:cubicBezTo>
                  <a:pt x="139946" y="49498"/>
                  <a:pt x="138101" y="47772"/>
                  <a:pt x="136124" y="46164"/>
                </a:cubicBezTo>
                <a:cubicBezTo>
                  <a:pt x="135958" y="46045"/>
                  <a:pt x="135815" y="45926"/>
                  <a:pt x="135660" y="45807"/>
                </a:cubicBezTo>
                <a:cubicBezTo>
                  <a:pt x="135017" y="45283"/>
                  <a:pt x="134386" y="44795"/>
                  <a:pt x="133707" y="44295"/>
                </a:cubicBezTo>
                <a:cubicBezTo>
                  <a:pt x="133588" y="44224"/>
                  <a:pt x="133469" y="44129"/>
                  <a:pt x="133350" y="44033"/>
                </a:cubicBezTo>
                <a:cubicBezTo>
                  <a:pt x="132195" y="43164"/>
                  <a:pt x="131028" y="42307"/>
                  <a:pt x="129933" y="41402"/>
                </a:cubicBezTo>
                <a:cubicBezTo>
                  <a:pt x="129004" y="40640"/>
                  <a:pt x="128099" y="39818"/>
                  <a:pt x="127242" y="38961"/>
                </a:cubicBezTo>
                <a:cubicBezTo>
                  <a:pt x="127123" y="38842"/>
                  <a:pt x="127004" y="38723"/>
                  <a:pt x="126897" y="38604"/>
                </a:cubicBezTo>
                <a:cubicBezTo>
                  <a:pt x="126504" y="38199"/>
                  <a:pt x="126135" y="37806"/>
                  <a:pt x="125790" y="37390"/>
                </a:cubicBezTo>
                <a:cubicBezTo>
                  <a:pt x="125671" y="37259"/>
                  <a:pt x="125551" y="37128"/>
                  <a:pt x="125432" y="36985"/>
                </a:cubicBezTo>
                <a:cubicBezTo>
                  <a:pt x="124087" y="35366"/>
                  <a:pt x="122896" y="33615"/>
                  <a:pt x="122003" y="31734"/>
                </a:cubicBezTo>
                <a:lnTo>
                  <a:pt x="121825" y="31377"/>
                </a:lnTo>
                <a:cubicBezTo>
                  <a:pt x="120908" y="29436"/>
                  <a:pt x="120313" y="27365"/>
                  <a:pt x="120158" y="25186"/>
                </a:cubicBezTo>
                <a:cubicBezTo>
                  <a:pt x="120134" y="24971"/>
                  <a:pt x="120122" y="24745"/>
                  <a:pt x="120122" y="24519"/>
                </a:cubicBezTo>
                <a:lnTo>
                  <a:pt x="120122" y="24162"/>
                </a:lnTo>
                <a:cubicBezTo>
                  <a:pt x="120051" y="21888"/>
                  <a:pt x="120337" y="19554"/>
                  <a:pt x="120241" y="17304"/>
                </a:cubicBezTo>
                <a:cubicBezTo>
                  <a:pt x="120241" y="17185"/>
                  <a:pt x="120229" y="17066"/>
                  <a:pt x="120229" y="16947"/>
                </a:cubicBezTo>
                <a:cubicBezTo>
                  <a:pt x="120134" y="15601"/>
                  <a:pt x="119932" y="14315"/>
                  <a:pt x="119408" y="13077"/>
                </a:cubicBezTo>
                <a:cubicBezTo>
                  <a:pt x="119027" y="12148"/>
                  <a:pt x="118491" y="11303"/>
                  <a:pt x="117860" y="10529"/>
                </a:cubicBezTo>
                <a:cubicBezTo>
                  <a:pt x="117741" y="10386"/>
                  <a:pt x="117622" y="10232"/>
                  <a:pt x="117503" y="10101"/>
                </a:cubicBezTo>
                <a:lnTo>
                  <a:pt x="117491" y="10089"/>
                </a:lnTo>
                <a:cubicBezTo>
                  <a:pt x="117384" y="9970"/>
                  <a:pt x="117265" y="9851"/>
                  <a:pt x="117146" y="9731"/>
                </a:cubicBezTo>
                <a:cubicBezTo>
                  <a:pt x="116360" y="8898"/>
                  <a:pt x="115479" y="8148"/>
                  <a:pt x="114574" y="7457"/>
                </a:cubicBezTo>
                <a:cubicBezTo>
                  <a:pt x="113109" y="6338"/>
                  <a:pt x="111550" y="5338"/>
                  <a:pt x="109930" y="4457"/>
                </a:cubicBezTo>
                <a:cubicBezTo>
                  <a:pt x="109811" y="4397"/>
                  <a:pt x="109692" y="4326"/>
                  <a:pt x="109573" y="4266"/>
                </a:cubicBezTo>
                <a:cubicBezTo>
                  <a:pt x="108585" y="3743"/>
                  <a:pt x="107597" y="3290"/>
                  <a:pt x="106585" y="2873"/>
                </a:cubicBezTo>
                <a:cubicBezTo>
                  <a:pt x="106263" y="2754"/>
                  <a:pt x="105966" y="2635"/>
                  <a:pt x="105656" y="2516"/>
                </a:cubicBezTo>
                <a:cubicBezTo>
                  <a:pt x="104454" y="2052"/>
                  <a:pt x="103227" y="1647"/>
                  <a:pt x="101977" y="1326"/>
                </a:cubicBezTo>
                <a:cubicBezTo>
                  <a:pt x="101858" y="1278"/>
                  <a:pt x="101739" y="1242"/>
                  <a:pt x="101620" y="1219"/>
                </a:cubicBezTo>
                <a:cubicBezTo>
                  <a:pt x="99155" y="576"/>
                  <a:pt x="96607" y="195"/>
                  <a:pt x="94048" y="52"/>
                </a:cubicBezTo>
                <a:cubicBezTo>
                  <a:pt x="93928" y="40"/>
                  <a:pt x="93809" y="40"/>
                  <a:pt x="93690" y="40"/>
                </a:cubicBezTo>
                <a:cubicBezTo>
                  <a:pt x="93119" y="13"/>
                  <a:pt x="92549" y="0"/>
                  <a:pt x="9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792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8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59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43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0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2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1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84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65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52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40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10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32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6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2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97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rot="-5400000" flipH="1">
            <a:off x="80167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5400000">
            <a:off x="7615229" y="3614749"/>
            <a:ext cx="727087" cy="2330439"/>
          </a:xfrm>
          <a:custGeom>
            <a:avLst/>
            <a:gdLst/>
            <a:ahLst/>
            <a:cxnLst/>
            <a:rect l="l" t="t" r="r" b="b"/>
            <a:pathLst>
              <a:path w="25301" h="81094" extrusionOk="0">
                <a:moveTo>
                  <a:pt x="10037" y="1"/>
                </a:moveTo>
                <a:cubicBezTo>
                  <a:pt x="9144" y="691"/>
                  <a:pt x="8275" y="1465"/>
                  <a:pt x="7453" y="2299"/>
                </a:cubicBezTo>
                <a:lnTo>
                  <a:pt x="7263" y="2501"/>
                </a:lnTo>
                <a:cubicBezTo>
                  <a:pt x="6977" y="2799"/>
                  <a:pt x="6703" y="3096"/>
                  <a:pt x="6417" y="3406"/>
                </a:cubicBezTo>
                <a:cubicBezTo>
                  <a:pt x="6370" y="3465"/>
                  <a:pt x="6310" y="3537"/>
                  <a:pt x="6251" y="3596"/>
                </a:cubicBezTo>
                <a:cubicBezTo>
                  <a:pt x="5191" y="4823"/>
                  <a:pt x="4274" y="6097"/>
                  <a:pt x="3524" y="7394"/>
                </a:cubicBezTo>
                <a:cubicBezTo>
                  <a:pt x="3453" y="7514"/>
                  <a:pt x="3393" y="7621"/>
                  <a:pt x="3334" y="7740"/>
                </a:cubicBezTo>
                <a:cubicBezTo>
                  <a:pt x="3310" y="7799"/>
                  <a:pt x="3262" y="7871"/>
                  <a:pt x="3227" y="7930"/>
                </a:cubicBezTo>
                <a:cubicBezTo>
                  <a:pt x="2846" y="8645"/>
                  <a:pt x="2536" y="9347"/>
                  <a:pt x="2274" y="10038"/>
                </a:cubicBezTo>
                <a:cubicBezTo>
                  <a:pt x="2036" y="10716"/>
                  <a:pt x="1834" y="11383"/>
                  <a:pt x="1679" y="12062"/>
                </a:cubicBezTo>
                <a:cubicBezTo>
                  <a:pt x="1667" y="12121"/>
                  <a:pt x="1655" y="12205"/>
                  <a:pt x="1643" y="12264"/>
                </a:cubicBezTo>
                <a:cubicBezTo>
                  <a:pt x="1345" y="13609"/>
                  <a:pt x="1226" y="15014"/>
                  <a:pt x="1250" y="16396"/>
                </a:cubicBezTo>
                <a:cubicBezTo>
                  <a:pt x="1238" y="16455"/>
                  <a:pt x="1250" y="16527"/>
                  <a:pt x="1250" y="16586"/>
                </a:cubicBezTo>
                <a:cubicBezTo>
                  <a:pt x="1298" y="17991"/>
                  <a:pt x="1488" y="19384"/>
                  <a:pt x="1857" y="20729"/>
                </a:cubicBezTo>
                <a:cubicBezTo>
                  <a:pt x="1857" y="20789"/>
                  <a:pt x="1893" y="20860"/>
                  <a:pt x="1905" y="20920"/>
                </a:cubicBezTo>
                <a:cubicBezTo>
                  <a:pt x="2250" y="22158"/>
                  <a:pt x="2727" y="23349"/>
                  <a:pt x="3322" y="24480"/>
                </a:cubicBezTo>
                <a:cubicBezTo>
                  <a:pt x="3381" y="24599"/>
                  <a:pt x="3441" y="24718"/>
                  <a:pt x="3512" y="24837"/>
                </a:cubicBezTo>
                <a:cubicBezTo>
                  <a:pt x="3548" y="24897"/>
                  <a:pt x="3584" y="24968"/>
                  <a:pt x="3631" y="25039"/>
                </a:cubicBezTo>
                <a:cubicBezTo>
                  <a:pt x="3667" y="25099"/>
                  <a:pt x="3703" y="25182"/>
                  <a:pt x="3750" y="25242"/>
                </a:cubicBezTo>
                <a:cubicBezTo>
                  <a:pt x="4060" y="25754"/>
                  <a:pt x="4405" y="26278"/>
                  <a:pt x="4774" y="26766"/>
                </a:cubicBezTo>
                <a:cubicBezTo>
                  <a:pt x="5453" y="27647"/>
                  <a:pt x="6203" y="28492"/>
                  <a:pt x="6906" y="29361"/>
                </a:cubicBezTo>
                <a:cubicBezTo>
                  <a:pt x="6965" y="29421"/>
                  <a:pt x="7025" y="29492"/>
                  <a:pt x="7072" y="29552"/>
                </a:cubicBezTo>
                <a:cubicBezTo>
                  <a:pt x="7144" y="29647"/>
                  <a:pt x="7203" y="29719"/>
                  <a:pt x="7263" y="29802"/>
                </a:cubicBezTo>
                <a:cubicBezTo>
                  <a:pt x="7334" y="29897"/>
                  <a:pt x="7394" y="29969"/>
                  <a:pt x="7453" y="30064"/>
                </a:cubicBezTo>
                <a:cubicBezTo>
                  <a:pt x="8275" y="31159"/>
                  <a:pt x="8965" y="32338"/>
                  <a:pt x="9204" y="33695"/>
                </a:cubicBezTo>
                <a:cubicBezTo>
                  <a:pt x="9215" y="33755"/>
                  <a:pt x="9215" y="33826"/>
                  <a:pt x="9227" y="33886"/>
                </a:cubicBezTo>
                <a:cubicBezTo>
                  <a:pt x="9442" y="35338"/>
                  <a:pt x="9120" y="36708"/>
                  <a:pt x="8513" y="38017"/>
                </a:cubicBezTo>
                <a:cubicBezTo>
                  <a:pt x="8489" y="38077"/>
                  <a:pt x="8453" y="38160"/>
                  <a:pt x="8430" y="38220"/>
                </a:cubicBezTo>
                <a:cubicBezTo>
                  <a:pt x="8156" y="38779"/>
                  <a:pt x="7834" y="39327"/>
                  <a:pt x="7453" y="39887"/>
                </a:cubicBezTo>
                <a:cubicBezTo>
                  <a:pt x="7394" y="39982"/>
                  <a:pt x="7322" y="40077"/>
                  <a:pt x="7263" y="40184"/>
                </a:cubicBezTo>
                <a:cubicBezTo>
                  <a:pt x="6739" y="40910"/>
                  <a:pt x="6191" y="41637"/>
                  <a:pt x="5608" y="42351"/>
                </a:cubicBezTo>
                <a:cubicBezTo>
                  <a:pt x="5548" y="42411"/>
                  <a:pt x="5489" y="42482"/>
                  <a:pt x="5453" y="42542"/>
                </a:cubicBezTo>
                <a:cubicBezTo>
                  <a:pt x="4774" y="43363"/>
                  <a:pt x="4108" y="44197"/>
                  <a:pt x="3512" y="45018"/>
                </a:cubicBezTo>
                <a:cubicBezTo>
                  <a:pt x="3500" y="45030"/>
                  <a:pt x="3500" y="45042"/>
                  <a:pt x="3489" y="45066"/>
                </a:cubicBezTo>
                <a:cubicBezTo>
                  <a:pt x="3429" y="45137"/>
                  <a:pt x="3381" y="45221"/>
                  <a:pt x="3322" y="45304"/>
                </a:cubicBezTo>
                <a:cubicBezTo>
                  <a:pt x="3012" y="45744"/>
                  <a:pt x="2715" y="46209"/>
                  <a:pt x="2429" y="46685"/>
                </a:cubicBezTo>
                <a:cubicBezTo>
                  <a:pt x="2393" y="46745"/>
                  <a:pt x="2357" y="46816"/>
                  <a:pt x="2322" y="46875"/>
                </a:cubicBezTo>
                <a:cubicBezTo>
                  <a:pt x="1584" y="48185"/>
                  <a:pt x="988" y="49566"/>
                  <a:pt x="595" y="51019"/>
                </a:cubicBezTo>
                <a:cubicBezTo>
                  <a:pt x="572" y="51078"/>
                  <a:pt x="548" y="51150"/>
                  <a:pt x="536" y="51209"/>
                </a:cubicBezTo>
                <a:cubicBezTo>
                  <a:pt x="179" y="52567"/>
                  <a:pt x="0" y="53948"/>
                  <a:pt x="36" y="55341"/>
                </a:cubicBezTo>
                <a:cubicBezTo>
                  <a:pt x="36" y="55400"/>
                  <a:pt x="36" y="55484"/>
                  <a:pt x="48" y="55543"/>
                </a:cubicBezTo>
                <a:cubicBezTo>
                  <a:pt x="60" y="55948"/>
                  <a:pt x="95" y="56341"/>
                  <a:pt x="131" y="56746"/>
                </a:cubicBezTo>
                <a:cubicBezTo>
                  <a:pt x="250" y="57746"/>
                  <a:pt x="512" y="58722"/>
                  <a:pt x="869" y="59675"/>
                </a:cubicBezTo>
                <a:cubicBezTo>
                  <a:pt x="893" y="59734"/>
                  <a:pt x="905" y="59818"/>
                  <a:pt x="941" y="59865"/>
                </a:cubicBezTo>
                <a:cubicBezTo>
                  <a:pt x="1488" y="61282"/>
                  <a:pt x="2310" y="62580"/>
                  <a:pt x="3322" y="63687"/>
                </a:cubicBezTo>
                <a:cubicBezTo>
                  <a:pt x="3381" y="63759"/>
                  <a:pt x="3453" y="63830"/>
                  <a:pt x="3512" y="63889"/>
                </a:cubicBezTo>
                <a:lnTo>
                  <a:pt x="3631" y="64009"/>
                </a:lnTo>
                <a:lnTo>
                  <a:pt x="3822" y="64199"/>
                </a:lnTo>
                <a:cubicBezTo>
                  <a:pt x="4774" y="65104"/>
                  <a:pt x="5882" y="65818"/>
                  <a:pt x="7096" y="66318"/>
                </a:cubicBezTo>
                <a:cubicBezTo>
                  <a:pt x="7156" y="66330"/>
                  <a:pt x="7203" y="66342"/>
                  <a:pt x="7251" y="66366"/>
                </a:cubicBezTo>
                <a:cubicBezTo>
                  <a:pt x="7310" y="66390"/>
                  <a:pt x="7382" y="66402"/>
                  <a:pt x="7441" y="66437"/>
                </a:cubicBezTo>
                <a:cubicBezTo>
                  <a:pt x="8644" y="66866"/>
                  <a:pt x="9918" y="67080"/>
                  <a:pt x="11180" y="67342"/>
                </a:cubicBezTo>
                <a:cubicBezTo>
                  <a:pt x="11240" y="67354"/>
                  <a:pt x="11311" y="67378"/>
                  <a:pt x="11370" y="67390"/>
                </a:cubicBezTo>
                <a:cubicBezTo>
                  <a:pt x="11894" y="67497"/>
                  <a:pt x="12418" y="67616"/>
                  <a:pt x="12918" y="67759"/>
                </a:cubicBezTo>
                <a:cubicBezTo>
                  <a:pt x="13442" y="67926"/>
                  <a:pt x="13978" y="68104"/>
                  <a:pt x="14478" y="68331"/>
                </a:cubicBezTo>
                <a:cubicBezTo>
                  <a:pt x="14633" y="68390"/>
                  <a:pt x="14776" y="68450"/>
                  <a:pt x="14930" y="68521"/>
                </a:cubicBezTo>
                <a:lnTo>
                  <a:pt x="15109" y="68604"/>
                </a:lnTo>
                <a:cubicBezTo>
                  <a:pt x="15169" y="68640"/>
                  <a:pt x="15240" y="68664"/>
                  <a:pt x="15300" y="68700"/>
                </a:cubicBezTo>
                <a:cubicBezTo>
                  <a:pt x="16669" y="69378"/>
                  <a:pt x="17931" y="70295"/>
                  <a:pt x="19038" y="71343"/>
                </a:cubicBezTo>
                <a:lnTo>
                  <a:pt x="19229" y="71545"/>
                </a:lnTo>
                <a:cubicBezTo>
                  <a:pt x="19586" y="71902"/>
                  <a:pt x="19931" y="72271"/>
                  <a:pt x="20241" y="72652"/>
                </a:cubicBezTo>
                <a:cubicBezTo>
                  <a:pt x="20300" y="72712"/>
                  <a:pt x="20360" y="72795"/>
                  <a:pt x="20407" y="72855"/>
                </a:cubicBezTo>
                <a:cubicBezTo>
                  <a:pt x="20931" y="73522"/>
                  <a:pt x="21384" y="74236"/>
                  <a:pt x="21788" y="74974"/>
                </a:cubicBezTo>
                <a:cubicBezTo>
                  <a:pt x="22134" y="75629"/>
                  <a:pt x="22431" y="76296"/>
                  <a:pt x="22741" y="76986"/>
                </a:cubicBezTo>
                <a:cubicBezTo>
                  <a:pt x="22777" y="77046"/>
                  <a:pt x="22800" y="77117"/>
                  <a:pt x="22836" y="77177"/>
                </a:cubicBezTo>
                <a:cubicBezTo>
                  <a:pt x="22872" y="77284"/>
                  <a:pt x="22920" y="77367"/>
                  <a:pt x="22967" y="77474"/>
                </a:cubicBezTo>
                <a:cubicBezTo>
                  <a:pt x="23027" y="77629"/>
                  <a:pt x="23098" y="77760"/>
                  <a:pt x="23158" y="77903"/>
                </a:cubicBezTo>
                <a:cubicBezTo>
                  <a:pt x="23562" y="78760"/>
                  <a:pt x="24003" y="79594"/>
                  <a:pt x="24586" y="80320"/>
                </a:cubicBezTo>
                <a:cubicBezTo>
                  <a:pt x="24813" y="80606"/>
                  <a:pt x="25051" y="80856"/>
                  <a:pt x="25301" y="81094"/>
                </a:cubicBezTo>
                <a:lnTo>
                  <a:pt x="253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4781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29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5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04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7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0AA3-15B4-4342-A95C-3FDD4EF15E8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943D-1256-4CE5-86ED-8072A73D443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87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6AE4-20BE-47AC-A236-7307FD9486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4F4F6-AD25-4EDB-8F1A-D67145421CF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6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22C9-B549-4D74-9B41-C72C99D38E5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02D-1E12-4E38-AE36-F1C9FF1FAC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89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390B-2BAF-48EE-8D6C-E526A0B5069D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9B-9069-45B4-ADAB-D1B3D5936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44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2E52-0D93-4814-9C85-4F2617E85B2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D62B-B3B0-497A-919D-56734146985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1611000" y="1563250"/>
            <a:ext cx="5922000" cy="2525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972200" y="445025"/>
            <a:ext cx="51996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908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8DA9-D9A5-48F0-A755-E43AF3BA2FB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196D-4FB6-43C2-A856-6B1359D421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75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C113-8E93-4F0E-82FA-8E10CBD2817A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FF551-1F4D-4E3F-B127-78924F2AAC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5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B167C-0127-4B3A-9941-5A61048C4D31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2F8B-D963-4A82-B973-B2168F933E6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4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CF6C-FE89-457C-ACFA-24471CEA1DD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8A9A-205E-4F6C-B7ED-355C3158DB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30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818C-1A34-430A-A4AA-80DD09FCB1C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2B1E3-3C28-48AB-A39E-A69B67AF6C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2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F8B7-BD5C-48C8-8BD5-43862539B8E9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65D5-F883-4BA7-803F-7DD2312A691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81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90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2903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36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6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490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278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445025"/>
            <a:ext cx="43725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1699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880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329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81671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0572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16674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22580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30916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3682225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88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2585075"/>
            <a:ext cx="42753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3035729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2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866900" y="2571750"/>
            <a:ext cx="3853800" cy="1409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-374399" y="-700446"/>
            <a:ext cx="2798389" cy="3195992"/>
          </a:xfrm>
          <a:custGeom>
            <a:avLst/>
            <a:gdLst/>
            <a:ahLst/>
            <a:cxnLst/>
            <a:rect l="l" t="t" r="r" b="b"/>
            <a:pathLst>
              <a:path w="86893" h="99239" extrusionOk="0">
                <a:moveTo>
                  <a:pt x="0" y="0"/>
                </a:moveTo>
                <a:lnTo>
                  <a:pt x="0" y="98012"/>
                </a:lnTo>
                <a:cubicBezTo>
                  <a:pt x="84" y="98036"/>
                  <a:pt x="191" y="98072"/>
                  <a:pt x="298" y="98096"/>
                </a:cubicBezTo>
                <a:cubicBezTo>
                  <a:pt x="369" y="98132"/>
                  <a:pt x="441" y="98143"/>
                  <a:pt x="500" y="98155"/>
                </a:cubicBezTo>
                <a:cubicBezTo>
                  <a:pt x="667" y="98215"/>
                  <a:pt x="846" y="98263"/>
                  <a:pt x="1024" y="98310"/>
                </a:cubicBezTo>
                <a:cubicBezTo>
                  <a:pt x="2810" y="98798"/>
                  <a:pt x="4608" y="99096"/>
                  <a:pt x="6275" y="99203"/>
                </a:cubicBezTo>
                <a:cubicBezTo>
                  <a:pt x="6394" y="99203"/>
                  <a:pt x="6513" y="99215"/>
                  <a:pt x="6632" y="99215"/>
                </a:cubicBezTo>
                <a:cubicBezTo>
                  <a:pt x="7037" y="99239"/>
                  <a:pt x="7406" y="99239"/>
                  <a:pt x="7775" y="99239"/>
                </a:cubicBezTo>
                <a:cubicBezTo>
                  <a:pt x="9966" y="99239"/>
                  <a:pt x="12157" y="98870"/>
                  <a:pt x="14228" y="98167"/>
                </a:cubicBezTo>
                <a:cubicBezTo>
                  <a:pt x="14300" y="98143"/>
                  <a:pt x="14371" y="98132"/>
                  <a:pt x="14443" y="98096"/>
                </a:cubicBezTo>
                <a:lnTo>
                  <a:pt x="14585" y="98048"/>
                </a:lnTo>
                <a:cubicBezTo>
                  <a:pt x="14847" y="97965"/>
                  <a:pt x="15133" y="97858"/>
                  <a:pt x="15395" y="97739"/>
                </a:cubicBezTo>
                <a:cubicBezTo>
                  <a:pt x="16217" y="97417"/>
                  <a:pt x="17002" y="97036"/>
                  <a:pt x="17764" y="96608"/>
                </a:cubicBezTo>
                <a:cubicBezTo>
                  <a:pt x="18169" y="96405"/>
                  <a:pt x="18550" y="96143"/>
                  <a:pt x="18931" y="95905"/>
                </a:cubicBezTo>
                <a:cubicBezTo>
                  <a:pt x="20098" y="95155"/>
                  <a:pt x="21193" y="94262"/>
                  <a:pt x="22158" y="93262"/>
                </a:cubicBezTo>
                <a:cubicBezTo>
                  <a:pt x="22277" y="93131"/>
                  <a:pt x="22396" y="93012"/>
                  <a:pt x="22515" y="92869"/>
                </a:cubicBezTo>
                <a:cubicBezTo>
                  <a:pt x="23098" y="92250"/>
                  <a:pt x="23610" y="91583"/>
                  <a:pt x="24087" y="90869"/>
                </a:cubicBezTo>
                <a:cubicBezTo>
                  <a:pt x="24182" y="90750"/>
                  <a:pt x="24253" y="90631"/>
                  <a:pt x="24325" y="90512"/>
                </a:cubicBezTo>
                <a:cubicBezTo>
                  <a:pt x="24622" y="90035"/>
                  <a:pt x="24908" y="89535"/>
                  <a:pt x="25158" y="89035"/>
                </a:cubicBezTo>
                <a:cubicBezTo>
                  <a:pt x="26015" y="87321"/>
                  <a:pt x="26551" y="85523"/>
                  <a:pt x="26873" y="83677"/>
                </a:cubicBezTo>
                <a:lnTo>
                  <a:pt x="26873" y="83665"/>
                </a:lnTo>
                <a:cubicBezTo>
                  <a:pt x="26908" y="83546"/>
                  <a:pt x="26920" y="83427"/>
                  <a:pt x="26932" y="83308"/>
                </a:cubicBezTo>
                <a:cubicBezTo>
                  <a:pt x="26944" y="83165"/>
                  <a:pt x="26980" y="83034"/>
                  <a:pt x="26992" y="82903"/>
                </a:cubicBezTo>
                <a:cubicBezTo>
                  <a:pt x="27325" y="80784"/>
                  <a:pt x="27408" y="78629"/>
                  <a:pt x="27408" y="76438"/>
                </a:cubicBezTo>
                <a:lnTo>
                  <a:pt x="27408" y="76081"/>
                </a:lnTo>
                <a:cubicBezTo>
                  <a:pt x="27408" y="73902"/>
                  <a:pt x="27349" y="71700"/>
                  <a:pt x="27361" y="69533"/>
                </a:cubicBezTo>
                <a:lnTo>
                  <a:pt x="27361" y="69223"/>
                </a:lnTo>
                <a:lnTo>
                  <a:pt x="27361" y="68866"/>
                </a:lnTo>
                <a:cubicBezTo>
                  <a:pt x="27420" y="66604"/>
                  <a:pt x="27658" y="64235"/>
                  <a:pt x="28182" y="62008"/>
                </a:cubicBezTo>
                <a:lnTo>
                  <a:pt x="28278" y="61651"/>
                </a:lnTo>
                <a:cubicBezTo>
                  <a:pt x="28694" y="59996"/>
                  <a:pt x="29266" y="58400"/>
                  <a:pt x="30040" y="56960"/>
                </a:cubicBezTo>
                <a:cubicBezTo>
                  <a:pt x="30159" y="56757"/>
                  <a:pt x="30266" y="56531"/>
                  <a:pt x="30397" y="56317"/>
                </a:cubicBezTo>
                <a:cubicBezTo>
                  <a:pt x="30718" y="55805"/>
                  <a:pt x="31076" y="55293"/>
                  <a:pt x="31457" y="54805"/>
                </a:cubicBezTo>
                <a:cubicBezTo>
                  <a:pt x="31552" y="54686"/>
                  <a:pt x="31647" y="54567"/>
                  <a:pt x="31754" y="54448"/>
                </a:cubicBezTo>
                <a:cubicBezTo>
                  <a:pt x="32183" y="53936"/>
                  <a:pt x="32659" y="53483"/>
                  <a:pt x="33171" y="53043"/>
                </a:cubicBezTo>
                <a:lnTo>
                  <a:pt x="33397" y="52864"/>
                </a:lnTo>
                <a:cubicBezTo>
                  <a:pt x="33766" y="52566"/>
                  <a:pt x="34147" y="52293"/>
                  <a:pt x="34564" y="52031"/>
                </a:cubicBezTo>
                <a:cubicBezTo>
                  <a:pt x="35267" y="51602"/>
                  <a:pt x="35993" y="51245"/>
                  <a:pt x="36743" y="50983"/>
                </a:cubicBezTo>
                <a:cubicBezTo>
                  <a:pt x="36802" y="50947"/>
                  <a:pt x="36874" y="50923"/>
                  <a:pt x="36933" y="50900"/>
                </a:cubicBezTo>
                <a:cubicBezTo>
                  <a:pt x="37279" y="50780"/>
                  <a:pt x="37624" y="50685"/>
                  <a:pt x="37981" y="50590"/>
                </a:cubicBezTo>
                <a:lnTo>
                  <a:pt x="38338" y="50507"/>
                </a:lnTo>
                <a:cubicBezTo>
                  <a:pt x="39599" y="50206"/>
                  <a:pt x="40908" y="50083"/>
                  <a:pt x="42247" y="50083"/>
                </a:cubicBezTo>
                <a:cubicBezTo>
                  <a:pt x="43450" y="50083"/>
                  <a:pt x="44676" y="50182"/>
                  <a:pt x="45911" y="50340"/>
                </a:cubicBezTo>
                <a:lnTo>
                  <a:pt x="46268" y="50388"/>
                </a:lnTo>
                <a:cubicBezTo>
                  <a:pt x="48792" y="50745"/>
                  <a:pt x="51352" y="51304"/>
                  <a:pt x="53840" y="51793"/>
                </a:cubicBezTo>
                <a:cubicBezTo>
                  <a:pt x="53959" y="51828"/>
                  <a:pt x="54078" y="51840"/>
                  <a:pt x="54197" y="51876"/>
                </a:cubicBezTo>
                <a:lnTo>
                  <a:pt x="54912" y="52007"/>
                </a:lnTo>
                <a:cubicBezTo>
                  <a:pt x="57162" y="52412"/>
                  <a:pt x="59472" y="52674"/>
                  <a:pt x="61770" y="52733"/>
                </a:cubicBezTo>
                <a:lnTo>
                  <a:pt x="62127" y="52733"/>
                </a:lnTo>
                <a:cubicBezTo>
                  <a:pt x="62378" y="52738"/>
                  <a:pt x="62629" y="52740"/>
                  <a:pt x="62880" y="52740"/>
                </a:cubicBezTo>
                <a:cubicBezTo>
                  <a:pt x="65186" y="52740"/>
                  <a:pt x="67478" y="52539"/>
                  <a:pt x="69711" y="52066"/>
                </a:cubicBezTo>
                <a:cubicBezTo>
                  <a:pt x="69830" y="52054"/>
                  <a:pt x="69949" y="52019"/>
                  <a:pt x="70069" y="51995"/>
                </a:cubicBezTo>
                <a:cubicBezTo>
                  <a:pt x="71521" y="51673"/>
                  <a:pt x="72938" y="51245"/>
                  <a:pt x="74319" y="50685"/>
                </a:cubicBezTo>
                <a:lnTo>
                  <a:pt x="74545" y="50590"/>
                </a:lnTo>
                <a:cubicBezTo>
                  <a:pt x="75438" y="50221"/>
                  <a:pt x="76295" y="49804"/>
                  <a:pt x="77129" y="49316"/>
                </a:cubicBezTo>
                <a:cubicBezTo>
                  <a:pt x="77308" y="49221"/>
                  <a:pt x="77474" y="49102"/>
                  <a:pt x="77653" y="48995"/>
                </a:cubicBezTo>
                <a:lnTo>
                  <a:pt x="78010" y="48768"/>
                </a:lnTo>
                <a:cubicBezTo>
                  <a:pt x="78558" y="48411"/>
                  <a:pt x="79093" y="48030"/>
                  <a:pt x="79617" y="47613"/>
                </a:cubicBezTo>
                <a:cubicBezTo>
                  <a:pt x="79772" y="47494"/>
                  <a:pt x="79903" y="47375"/>
                  <a:pt x="80046" y="47256"/>
                </a:cubicBezTo>
                <a:cubicBezTo>
                  <a:pt x="80213" y="47125"/>
                  <a:pt x="80367" y="47006"/>
                  <a:pt x="80510" y="46851"/>
                </a:cubicBezTo>
                <a:cubicBezTo>
                  <a:pt x="80570" y="46816"/>
                  <a:pt x="80617" y="46768"/>
                  <a:pt x="80665" y="46720"/>
                </a:cubicBezTo>
                <a:cubicBezTo>
                  <a:pt x="82606" y="44935"/>
                  <a:pt x="84201" y="42756"/>
                  <a:pt x="85285" y="40398"/>
                </a:cubicBezTo>
                <a:cubicBezTo>
                  <a:pt x="85344" y="40279"/>
                  <a:pt x="85404" y="40160"/>
                  <a:pt x="85451" y="40041"/>
                </a:cubicBezTo>
                <a:cubicBezTo>
                  <a:pt x="85511" y="39934"/>
                  <a:pt x="85559" y="39815"/>
                  <a:pt x="85606" y="39696"/>
                </a:cubicBezTo>
                <a:cubicBezTo>
                  <a:pt x="85725" y="39386"/>
                  <a:pt x="85856" y="39053"/>
                  <a:pt x="85963" y="38743"/>
                </a:cubicBezTo>
                <a:cubicBezTo>
                  <a:pt x="86582" y="36922"/>
                  <a:pt x="86892" y="35052"/>
                  <a:pt x="86833" y="33159"/>
                </a:cubicBezTo>
                <a:cubicBezTo>
                  <a:pt x="86833" y="33040"/>
                  <a:pt x="86821" y="32921"/>
                  <a:pt x="86821" y="32802"/>
                </a:cubicBezTo>
                <a:cubicBezTo>
                  <a:pt x="86773" y="31909"/>
                  <a:pt x="86642" y="31052"/>
                  <a:pt x="86416" y="30171"/>
                </a:cubicBezTo>
                <a:cubicBezTo>
                  <a:pt x="86285" y="29671"/>
                  <a:pt x="86118" y="29159"/>
                  <a:pt x="85940" y="28671"/>
                </a:cubicBezTo>
                <a:cubicBezTo>
                  <a:pt x="85844" y="28373"/>
                  <a:pt x="85725" y="28075"/>
                  <a:pt x="85582" y="27790"/>
                </a:cubicBezTo>
                <a:cubicBezTo>
                  <a:pt x="85320" y="27147"/>
                  <a:pt x="84987" y="26539"/>
                  <a:pt x="84654" y="25944"/>
                </a:cubicBezTo>
                <a:lnTo>
                  <a:pt x="84427" y="25587"/>
                </a:lnTo>
                <a:cubicBezTo>
                  <a:pt x="82868" y="23039"/>
                  <a:pt x="80701" y="20824"/>
                  <a:pt x="78427" y="18729"/>
                </a:cubicBezTo>
                <a:cubicBezTo>
                  <a:pt x="78296" y="18610"/>
                  <a:pt x="78177" y="18491"/>
                  <a:pt x="78046" y="18372"/>
                </a:cubicBezTo>
                <a:lnTo>
                  <a:pt x="78010" y="18336"/>
                </a:lnTo>
                <a:cubicBezTo>
                  <a:pt x="77891" y="18241"/>
                  <a:pt x="77772" y="18134"/>
                  <a:pt x="77653" y="18015"/>
                </a:cubicBezTo>
                <a:cubicBezTo>
                  <a:pt x="77117" y="17526"/>
                  <a:pt x="76581" y="17050"/>
                  <a:pt x="76045" y="16574"/>
                </a:cubicBezTo>
                <a:cubicBezTo>
                  <a:pt x="75986" y="16526"/>
                  <a:pt x="75938" y="16479"/>
                  <a:pt x="75903" y="16431"/>
                </a:cubicBezTo>
                <a:cubicBezTo>
                  <a:pt x="75629" y="16193"/>
                  <a:pt x="75367" y="15955"/>
                  <a:pt x="75105" y="15717"/>
                </a:cubicBezTo>
                <a:cubicBezTo>
                  <a:pt x="73914" y="14645"/>
                  <a:pt x="72712" y="13514"/>
                  <a:pt x="71593" y="12311"/>
                </a:cubicBezTo>
                <a:cubicBezTo>
                  <a:pt x="71557" y="12264"/>
                  <a:pt x="71509" y="12228"/>
                  <a:pt x="71473" y="12181"/>
                </a:cubicBezTo>
                <a:cubicBezTo>
                  <a:pt x="71271" y="11966"/>
                  <a:pt x="71081" y="11728"/>
                  <a:pt x="70866" y="11514"/>
                </a:cubicBezTo>
                <a:lnTo>
                  <a:pt x="70557" y="11157"/>
                </a:lnTo>
                <a:cubicBezTo>
                  <a:pt x="70390" y="10978"/>
                  <a:pt x="70223" y="10776"/>
                  <a:pt x="70080" y="10585"/>
                </a:cubicBezTo>
                <a:cubicBezTo>
                  <a:pt x="69961" y="10418"/>
                  <a:pt x="69830" y="10276"/>
                  <a:pt x="69723" y="10121"/>
                </a:cubicBezTo>
                <a:cubicBezTo>
                  <a:pt x="68294" y="8323"/>
                  <a:pt x="67116" y="6370"/>
                  <a:pt x="66437" y="4287"/>
                </a:cubicBezTo>
                <a:cubicBezTo>
                  <a:pt x="66389" y="4168"/>
                  <a:pt x="66342" y="4049"/>
                  <a:pt x="66318" y="3929"/>
                </a:cubicBezTo>
                <a:cubicBezTo>
                  <a:pt x="65961" y="2763"/>
                  <a:pt x="65747" y="1524"/>
                  <a:pt x="65735" y="262"/>
                </a:cubicBezTo>
                <a:lnTo>
                  <a:pt x="6573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5943602" y="543726"/>
            <a:ext cx="3200433" cy="4599776"/>
          </a:xfrm>
          <a:custGeom>
            <a:avLst/>
            <a:gdLst/>
            <a:ahLst/>
            <a:cxnLst/>
            <a:rect l="l" t="t" r="r" b="b"/>
            <a:pathLst>
              <a:path w="73832" h="142828" extrusionOk="0">
                <a:moveTo>
                  <a:pt x="73831" y="0"/>
                </a:moveTo>
                <a:cubicBezTo>
                  <a:pt x="73617" y="215"/>
                  <a:pt x="73427" y="441"/>
                  <a:pt x="73212" y="774"/>
                </a:cubicBezTo>
                <a:cubicBezTo>
                  <a:pt x="72998" y="1036"/>
                  <a:pt x="72796" y="1310"/>
                  <a:pt x="72593" y="1596"/>
                </a:cubicBezTo>
                <a:cubicBezTo>
                  <a:pt x="72510" y="1715"/>
                  <a:pt x="72415" y="1834"/>
                  <a:pt x="72343" y="1953"/>
                </a:cubicBezTo>
                <a:cubicBezTo>
                  <a:pt x="70974" y="4013"/>
                  <a:pt x="70129" y="6382"/>
                  <a:pt x="69379" y="8811"/>
                </a:cubicBezTo>
                <a:cubicBezTo>
                  <a:pt x="69343" y="8930"/>
                  <a:pt x="69307" y="9049"/>
                  <a:pt x="69259" y="9168"/>
                </a:cubicBezTo>
                <a:cubicBezTo>
                  <a:pt x="68581" y="11478"/>
                  <a:pt x="67950" y="13824"/>
                  <a:pt x="67057" y="16026"/>
                </a:cubicBezTo>
                <a:cubicBezTo>
                  <a:pt x="67021" y="16145"/>
                  <a:pt x="66962" y="16264"/>
                  <a:pt x="66914" y="16383"/>
                </a:cubicBezTo>
                <a:cubicBezTo>
                  <a:pt x="66747" y="16753"/>
                  <a:pt x="66581" y="17134"/>
                  <a:pt x="66402" y="17503"/>
                </a:cubicBezTo>
                <a:cubicBezTo>
                  <a:pt x="66283" y="17729"/>
                  <a:pt x="66188" y="17967"/>
                  <a:pt x="66045" y="18181"/>
                </a:cubicBezTo>
                <a:cubicBezTo>
                  <a:pt x="65628" y="18943"/>
                  <a:pt x="65176" y="19670"/>
                  <a:pt x="64640" y="20372"/>
                </a:cubicBezTo>
                <a:cubicBezTo>
                  <a:pt x="63771" y="21479"/>
                  <a:pt x="62794" y="22408"/>
                  <a:pt x="61723" y="23230"/>
                </a:cubicBezTo>
                <a:lnTo>
                  <a:pt x="61223" y="23587"/>
                </a:lnTo>
                <a:cubicBezTo>
                  <a:pt x="60365" y="24230"/>
                  <a:pt x="59425" y="24777"/>
                  <a:pt x="58460" y="25289"/>
                </a:cubicBezTo>
                <a:cubicBezTo>
                  <a:pt x="58341" y="25361"/>
                  <a:pt x="58222" y="25420"/>
                  <a:pt x="58103" y="25480"/>
                </a:cubicBezTo>
                <a:cubicBezTo>
                  <a:pt x="55722" y="26694"/>
                  <a:pt x="53115" y="27647"/>
                  <a:pt x="50531" y="28635"/>
                </a:cubicBezTo>
                <a:lnTo>
                  <a:pt x="50174" y="28766"/>
                </a:lnTo>
                <a:cubicBezTo>
                  <a:pt x="48805" y="29302"/>
                  <a:pt x="47435" y="29849"/>
                  <a:pt x="46102" y="30468"/>
                </a:cubicBezTo>
                <a:cubicBezTo>
                  <a:pt x="45852" y="30588"/>
                  <a:pt x="45602" y="30707"/>
                  <a:pt x="45364" y="30826"/>
                </a:cubicBezTo>
                <a:cubicBezTo>
                  <a:pt x="44733" y="31123"/>
                  <a:pt x="44113" y="31457"/>
                  <a:pt x="43518" y="31802"/>
                </a:cubicBezTo>
                <a:cubicBezTo>
                  <a:pt x="43209" y="31981"/>
                  <a:pt x="42887" y="32171"/>
                  <a:pt x="42589" y="32373"/>
                </a:cubicBezTo>
                <a:cubicBezTo>
                  <a:pt x="42470" y="32445"/>
                  <a:pt x="42351" y="32516"/>
                  <a:pt x="42232" y="32612"/>
                </a:cubicBezTo>
                <a:cubicBezTo>
                  <a:pt x="40149" y="34017"/>
                  <a:pt x="38279" y="35731"/>
                  <a:pt x="36696" y="37684"/>
                </a:cubicBezTo>
                <a:cubicBezTo>
                  <a:pt x="36613" y="37803"/>
                  <a:pt x="36505" y="37922"/>
                  <a:pt x="36422" y="38041"/>
                </a:cubicBezTo>
                <a:cubicBezTo>
                  <a:pt x="35791" y="38839"/>
                  <a:pt x="35196" y="39696"/>
                  <a:pt x="34660" y="40565"/>
                </a:cubicBezTo>
                <a:cubicBezTo>
                  <a:pt x="34541" y="40767"/>
                  <a:pt x="34422" y="40970"/>
                  <a:pt x="34303" y="41184"/>
                </a:cubicBezTo>
                <a:cubicBezTo>
                  <a:pt x="33624" y="42351"/>
                  <a:pt x="33041" y="43601"/>
                  <a:pt x="32552" y="44887"/>
                </a:cubicBezTo>
                <a:cubicBezTo>
                  <a:pt x="32493" y="45006"/>
                  <a:pt x="32445" y="45125"/>
                  <a:pt x="32410" y="45244"/>
                </a:cubicBezTo>
                <a:cubicBezTo>
                  <a:pt x="31743" y="47078"/>
                  <a:pt x="31279" y="48995"/>
                  <a:pt x="31064" y="50923"/>
                </a:cubicBezTo>
                <a:cubicBezTo>
                  <a:pt x="31017" y="51328"/>
                  <a:pt x="30969" y="51721"/>
                  <a:pt x="30957" y="52102"/>
                </a:cubicBezTo>
                <a:cubicBezTo>
                  <a:pt x="30945" y="52221"/>
                  <a:pt x="30945" y="52340"/>
                  <a:pt x="30945" y="52459"/>
                </a:cubicBezTo>
                <a:cubicBezTo>
                  <a:pt x="30802" y="54733"/>
                  <a:pt x="30969" y="57031"/>
                  <a:pt x="31219" y="59317"/>
                </a:cubicBezTo>
                <a:lnTo>
                  <a:pt x="31267" y="59674"/>
                </a:lnTo>
                <a:cubicBezTo>
                  <a:pt x="31540" y="61972"/>
                  <a:pt x="31921" y="64258"/>
                  <a:pt x="32255" y="66544"/>
                </a:cubicBezTo>
                <a:cubicBezTo>
                  <a:pt x="32279" y="66663"/>
                  <a:pt x="32291" y="66782"/>
                  <a:pt x="32314" y="66902"/>
                </a:cubicBezTo>
                <a:cubicBezTo>
                  <a:pt x="32636" y="69188"/>
                  <a:pt x="32922" y="71485"/>
                  <a:pt x="32969" y="73760"/>
                </a:cubicBezTo>
                <a:lnTo>
                  <a:pt x="32969" y="74117"/>
                </a:lnTo>
                <a:cubicBezTo>
                  <a:pt x="32993" y="76141"/>
                  <a:pt x="32850" y="78177"/>
                  <a:pt x="32398" y="80189"/>
                </a:cubicBezTo>
                <a:cubicBezTo>
                  <a:pt x="32338" y="80439"/>
                  <a:pt x="32267" y="80713"/>
                  <a:pt x="32207" y="80963"/>
                </a:cubicBezTo>
                <a:lnTo>
                  <a:pt x="32112" y="81320"/>
                </a:lnTo>
                <a:cubicBezTo>
                  <a:pt x="31445" y="83785"/>
                  <a:pt x="30362" y="86047"/>
                  <a:pt x="29016" y="88178"/>
                </a:cubicBezTo>
                <a:cubicBezTo>
                  <a:pt x="28957" y="88297"/>
                  <a:pt x="28873" y="88416"/>
                  <a:pt x="28790" y="88535"/>
                </a:cubicBezTo>
                <a:cubicBezTo>
                  <a:pt x="28159" y="89535"/>
                  <a:pt x="27445" y="90500"/>
                  <a:pt x="26695" y="91440"/>
                </a:cubicBezTo>
                <a:cubicBezTo>
                  <a:pt x="26576" y="91583"/>
                  <a:pt x="26468" y="91738"/>
                  <a:pt x="26337" y="91881"/>
                </a:cubicBezTo>
                <a:cubicBezTo>
                  <a:pt x="25373" y="93095"/>
                  <a:pt x="24325" y="94250"/>
                  <a:pt x="23242" y="95393"/>
                </a:cubicBezTo>
                <a:cubicBezTo>
                  <a:pt x="23123" y="95512"/>
                  <a:pt x="23004" y="95631"/>
                  <a:pt x="22897" y="95750"/>
                </a:cubicBezTo>
                <a:cubicBezTo>
                  <a:pt x="21563" y="97155"/>
                  <a:pt x="20182" y="98513"/>
                  <a:pt x="18765" y="99858"/>
                </a:cubicBezTo>
                <a:cubicBezTo>
                  <a:pt x="18646" y="99965"/>
                  <a:pt x="18527" y="100084"/>
                  <a:pt x="18408" y="100203"/>
                </a:cubicBezTo>
                <a:cubicBezTo>
                  <a:pt x="17586" y="101013"/>
                  <a:pt x="16741" y="101811"/>
                  <a:pt x="15919" y="102620"/>
                </a:cubicBezTo>
                <a:cubicBezTo>
                  <a:pt x="15788" y="102739"/>
                  <a:pt x="15669" y="102858"/>
                  <a:pt x="15550" y="102977"/>
                </a:cubicBezTo>
                <a:cubicBezTo>
                  <a:pt x="14241" y="104251"/>
                  <a:pt x="12943" y="105549"/>
                  <a:pt x="11740" y="106871"/>
                </a:cubicBezTo>
                <a:cubicBezTo>
                  <a:pt x="11431" y="107204"/>
                  <a:pt x="11109" y="107561"/>
                  <a:pt x="10812" y="107895"/>
                </a:cubicBezTo>
                <a:cubicBezTo>
                  <a:pt x="10693" y="108038"/>
                  <a:pt x="10574" y="108180"/>
                  <a:pt x="10454" y="108311"/>
                </a:cubicBezTo>
                <a:cubicBezTo>
                  <a:pt x="10038" y="108811"/>
                  <a:pt x="9621" y="109312"/>
                  <a:pt x="9228" y="109823"/>
                </a:cubicBezTo>
                <a:cubicBezTo>
                  <a:pt x="9121" y="109943"/>
                  <a:pt x="9026" y="110062"/>
                  <a:pt x="8942" y="110181"/>
                </a:cubicBezTo>
                <a:cubicBezTo>
                  <a:pt x="7240" y="112336"/>
                  <a:pt x="5716" y="114622"/>
                  <a:pt x="4430" y="117039"/>
                </a:cubicBezTo>
                <a:cubicBezTo>
                  <a:pt x="4358" y="117158"/>
                  <a:pt x="4299" y="117277"/>
                  <a:pt x="4239" y="117396"/>
                </a:cubicBezTo>
                <a:cubicBezTo>
                  <a:pt x="3751" y="118336"/>
                  <a:pt x="3299" y="119289"/>
                  <a:pt x="2882" y="120253"/>
                </a:cubicBezTo>
                <a:cubicBezTo>
                  <a:pt x="2763" y="120539"/>
                  <a:pt x="2644" y="120837"/>
                  <a:pt x="2525" y="121111"/>
                </a:cubicBezTo>
                <a:cubicBezTo>
                  <a:pt x="2120" y="122146"/>
                  <a:pt x="1751" y="123194"/>
                  <a:pt x="1441" y="124254"/>
                </a:cubicBezTo>
                <a:cubicBezTo>
                  <a:pt x="1394" y="124373"/>
                  <a:pt x="1370" y="124492"/>
                  <a:pt x="1334" y="124611"/>
                </a:cubicBezTo>
                <a:cubicBezTo>
                  <a:pt x="858" y="126290"/>
                  <a:pt x="513" y="128004"/>
                  <a:pt x="310" y="129766"/>
                </a:cubicBezTo>
                <a:cubicBezTo>
                  <a:pt x="251" y="130326"/>
                  <a:pt x="191" y="130909"/>
                  <a:pt x="156" y="131457"/>
                </a:cubicBezTo>
                <a:cubicBezTo>
                  <a:pt x="144" y="131576"/>
                  <a:pt x="144" y="131695"/>
                  <a:pt x="144" y="131814"/>
                </a:cubicBezTo>
                <a:cubicBezTo>
                  <a:pt x="1" y="134303"/>
                  <a:pt x="132" y="136577"/>
                  <a:pt x="537" y="138672"/>
                </a:cubicBezTo>
                <a:cubicBezTo>
                  <a:pt x="548" y="138791"/>
                  <a:pt x="560" y="138910"/>
                  <a:pt x="596" y="139029"/>
                </a:cubicBezTo>
                <a:cubicBezTo>
                  <a:pt x="858" y="140387"/>
                  <a:pt x="1227" y="141637"/>
                  <a:pt x="1703" y="142828"/>
                </a:cubicBezTo>
                <a:lnTo>
                  <a:pt x="73831" y="142828"/>
                </a:lnTo>
                <a:lnTo>
                  <a:pt x="7383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866900" y="1016400"/>
            <a:ext cx="3029100" cy="9417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83225"/>
            <a:ext cx="9375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3"/>
          </p:nvPr>
        </p:nvSpPr>
        <p:spPr>
          <a:xfrm>
            <a:off x="1866900" y="2247900"/>
            <a:ext cx="3853800" cy="323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71" name="Google Shape;71;p9"/>
          <p:cNvGrpSpPr/>
          <p:nvPr/>
        </p:nvGrpSpPr>
        <p:grpSpPr>
          <a:xfrm>
            <a:off x="6150093" y="1643661"/>
            <a:ext cx="2793496" cy="3345214"/>
            <a:chOff x="6150093" y="1643660"/>
            <a:chExt cx="2793496" cy="3345214"/>
          </a:xfrm>
        </p:grpSpPr>
        <p:sp>
          <p:nvSpPr>
            <p:cNvPr id="72" name="Google Shape;72;p9"/>
            <p:cNvSpPr/>
            <p:nvPr/>
          </p:nvSpPr>
          <p:spPr>
            <a:xfrm>
              <a:off x="7712409" y="2356274"/>
              <a:ext cx="93145" cy="106959"/>
            </a:xfrm>
            <a:custGeom>
              <a:avLst/>
              <a:gdLst/>
              <a:ahLst/>
              <a:cxnLst/>
              <a:rect l="l" t="t" r="r" b="b"/>
              <a:pathLst>
                <a:path w="2906" h="3337" extrusionOk="0">
                  <a:moveTo>
                    <a:pt x="1298" y="1"/>
                  </a:moveTo>
                  <a:cubicBezTo>
                    <a:pt x="1191" y="1"/>
                    <a:pt x="953" y="1323"/>
                    <a:pt x="953" y="1323"/>
                  </a:cubicBezTo>
                  <a:cubicBezTo>
                    <a:pt x="953" y="1323"/>
                    <a:pt x="119" y="1727"/>
                    <a:pt x="60" y="1834"/>
                  </a:cubicBezTo>
                  <a:cubicBezTo>
                    <a:pt x="0" y="1930"/>
                    <a:pt x="965" y="2132"/>
                    <a:pt x="965" y="2132"/>
                  </a:cubicBezTo>
                  <a:cubicBezTo>
                    <a:pt x="965" y="2132"/>
                    <a:pt x="1417" y="3275"/>
                    <a:pt x="1488" y="3335"/>
                  </a:cubicBezTo>
                  <a:cubicBezTo>
                    <a:pt x="1490" y="3336"/>
                    <a:pt x="1492" y="3337"/>
                    <a:pt x="1494" y="3337"/>
                  </a:cubicBezTo>
                  <a:cubicBezTo>
                    <a:pt x="1575" y="3337"/>
                    <a:pt x="1883" y="2153"/>
                    <a:pt x="1953" y="2049"/>
                  </a:cubicBezTo>
                  <a:cubicBezTo>
                    <a:pt x="2024" y="1954"/>
                    <a:pt x="2667" y="1799"/>
                    <a:pt x="2786" y="1632"/>
                  </a:cubicBezTo>
                  <a:cubicBezTo>
                    <a:pt x="2905" y="1477"/>
                    <a:pt x="1941" y="1323"/>
                    <a:pt x="1846" y="1215"/>
                  </a:cubicBezTo>
                  <a:cubicBezTo>
                    <a:pt x="1774" y="1144"/>
                    <a:pt x="1405" y="1"/>
                    <a:pt x="1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7057643" y="446141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8819546" y="2201404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19" y="1"/>
                  </a:moveTo>
                  <a:cubicBezTo>
                    <a:pt x="1977" y="1"/>
                    <a:pt x="1488" y="1525"/>
                    <a:pt x="1393" y="1620"/>
                  </a:cubicBezTo>
                  <a:cubicBezTo>
                    <a:pt x="1274" y="1763"/>
                    <a:pt x="0" y="1965"/>
                    <a:pt x="143" y="2168"/>
                  </a:cubicBezTo>
                  <a:cubicBezTo>
                    <a:pt x="298" y="2382"/>
                    <a:pt x="1155" y="2584"/>
                    <a:pt x="1262" y="2727"/>
                  </a:cubicBezTo>
                  <a:cubicBezTo>
                    <a:pt x="1366" y="2854"/>
                    <a:pt x="1763" y="4422"/>
                    <a:pt x="1873" y="4422"/>
                  </a:cubicBezTo>
                  <a:cubicBezTo>
                    <a:pt x="1876" y="4422"/>
                    <a:pt x="1879" y="4420"/>
                    <a:pt x="1881" y="4418"/>
                  </a:cubicBezTo>
                  <a:cubicBezTo>
                    <a:pt x="1988" y="4334"/>
                    <a:pt x="2572" y="2810"/>
                    <a:pt x="2572" y="2810"/>
                  </a:cubicBezTo>
                  <a:cubicBezTo>
                    <a:pt x="2572" y="2810"/>
                    <a:pt x="3870" y="2560"/>
                    <a:pt x="3774" y="2429"/>
                  </a:cubicBezTo>
                  <a:cubicBezTo>
                    <a:pt x="3703" y="2298"/>
                    <a:pt x="2584" y="1763"/>
                    <a:pt x="2584" y="1763"/>
                  </a:cubicBezTo>
                  <a:cubicBezTo>
                    <a:pt x="2584" y="1763"/>
                    <a:pt x="2274" y="1"/>
                    <a:pt x="2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6379580" y="4133852"/>
              <a:ext cx="124043" cy="141736"/>
            </a:xfrm>
            <a:custGeom>
              <a:avLst/>
              <a:gdLst/>
              <a:ahLst/>
              <a:cxnLst/>
              <a:rect l="l" t="t" r="r" b="b"/>
              <a:pathLst>
                <a:path w="3870" h="4422" extrusionOk="0">
                  <a:moveTo>
                    <a:pt x="2132" y="1"/>
                  </a:moveTo>
                  <a:cubicBezTo>
                    <a:pt x="1977" y="1"/>
                    <a:pt x="1489" y="1537"/>
                    <a:pt x="1405" y="1620"/>
                  </a:cubicBezTo>
                  <a:cubicBezTo>
                    <a:pt x="1286" y="1775"/>
                    <a:pt x="0" y="1965"/>
                    <a:pt x="155" y="2168"/>
                  </a:cubicBezTo>
                  <a:cubicBezTo>
                    <a:pt x="298" y="2382"/>
                    <a:pt x="1167" y="2584"/>
                    <a:pt x="1274" y="2727"/>
                  </a:cubicBezTo>
                  <a:cubicBezTo>
                    <a:pt x="1367" y="2855"/>
                    <a:pt x="1763" y="4422"/>
                    <a:pt x="1884" y="4422"/>
                  </a:cubicBezTo>
                  <a:cubicBezTo>
                    <a:pt x="1887" y="4422"/>
                    <a:pt x="1891" y="4421"/>
                    <a:pt x="1894" y="4418"/>
                  </a:cubicBezTo>
                  <a:cubicBezTo>
                    <a:pt x="2001" y="4335"/>
                    <a:pt x="2584" y="2811"/>
                    <a:pt x="2584" y="2811"/>
                  </a:cubicBezTo>
                  <a:cubicBezTo>
                    <a:pt x="2584" y="2811"/>
                    <a:pt x="3870" y="2561"/>
                    <a:pt x="3787" y="2430"/>
                  </a:cubicBezTo>
                  <a:cubicBezTo>
                    <a:pt x="3691" y="2287"/>
                    <a:pt x="2596" y="1775"/>
                    <a:pt x="2596" y="1775"/>
                  </a:cubicBezTo>
                  <a:cubicBezTo>
                    <a:pt x="2596" y="1775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8404568" y="1643660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6150093" y="4846785"/>
              <a:ext cx="124043" cy="142089"/>
            </a:xfrm>
            <a:custGeom>
              <a:avLst/>
              <a:gdLst/>
              <a:ahLst/>
              <a:cxnLst/>
              <a:rect l="l" t="t" r="r" b="b"/>
              <a:pathLst>
                <a:path w="3870" h="4433" extrusionOk="0">
                  <a:moveTo>
                    <a:pt x="1739" y="0"/>
                  </a:moveTo>
                  <a:cubicBezTo>
                    <a:pt x="1596" y="0"/>
                    <a:pt x="1274" y="1774"/>
                    <a:pt x="1274" y="1774"/>
                  </a:cubicBezTo>
                  <a:cubicBezTo>
                    <a:pt x="1274" y="1774"/>
                    <a:pt x="167" y="2310"/>
                    <a:pt x="84" y="2429"/>
                  </a:cubicBezTo>
                  <a:cubicBezTo>
                    <a:pt x="0" y="2560"/>
                    <a:pt x="1298" y="2822"/>
                    <a:pt x="1298" y="2822"/>
                  </a:cubicBezTo>
                  <a:cubicBezTo>
                    <a:pt x="1298" y="2822"/>
                    <a:pt x="1870" y="4334"/>
                    <a:pt x="1977" y="4430"/>
                  </a:cubicBezTo>
                  <a:cubicBezTo>
                    <a:pt x="1979" y="4432"/>
                    <a:pt x="1982" y="4433"/>
                    <a:pt x="1985" y="4433"/>
                  </a:cubicBezTo>
                  <a:cubicBezTo>
                    <a:pt x="2104" y="4433"/>
                    <a:pt x="2503" y="2855"/>
                    <a:pt x="2608" y="2727"/>
                  </a:cubicBezTo>
                  <a:cubicBezTo>
                    <a:pt x="2703" y="2596"/>
                    <a:pt x="3572" y="2382"/>
                    <a:pt x="3715" y="2179"/>
                  </a:cubicBezTo>
                  <a:cubicBezTo>
                    <a:pt x="3870" y="1965"/>
                    <a:pt x="2584" y="1774"/>
                    <a:pt x="2465" y="1632"/>
                  </a:cubicBezTo>
                  <a:cubicBezTo>
                    <a:pt x="2382" y="1536"/>
                    <a:pt x="1893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2108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65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445025"/>
            <a:ext cx="71559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2585741"/>
            <a:ext cx="4132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3036395"/>
            <a:ext cx="3583500" cy="4371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2664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964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367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798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15912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18185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30440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3634600"/>
            <a:ext cx="1732200" cy="5727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085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385052"/>
            <a:ext cx="5219700" cy="437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8680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2627550" y="9121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15667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2627550" y="209321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2645913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2627550" y="3277963"/>
            <a:ext cx="3888900" cy="6615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3827087"/>
            <a:ext cx="3888900" cy="3882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237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0367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454800"/>
            <a:ext cx="2189400" cy="1136100"/>
          </a:xfrm>
          <a:prstGeom prst="rect">
            <a:avLst/>
          </a:prstGeom>
        </p:spPr>
        <p:txBody>
          <a:bodyPr spcFirstLastPara="1" wrap="square" lIns="68569" tIns="68569" rIns="67500" bIns="68569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2652800"/>
            <a:ext cx="2488200" cy="1035900"/>
          </a:xfrm>
          <a:prstGeom prst="rect">
            <a:avLst/>
          </a:prstGeom>
        </p:spPr>
        <p:txBody>
          <a:bodyPr spcFirstLastPara="1" wrap="square" lIns="67500" tIns="68569" rIns="67500" bIns="68569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99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7561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3128550" y="2087380"/>
            <a:ext cx="2886900" cy="10275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000150" y="505125"/>
            <a:ext cx="3143700" cy="1320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3072000" y="3976488"/>
            <a:ext cx="3000000" cy="36210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2686250" y="3468736"/>
            <a:ext cx="3771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Tx/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485058"/>
                </a:solidFill>
                <a:effectLst/>
                <a:uLnTx/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85058"/>
              </a:solidFill>
              <a:effectLst/>
              <a:uLnTx/>
              <a:uFillTx/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750000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001850" y="482675"/>
            <a:ext cx="71403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9274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430850"/>
            <a:ext cx="3404400" cy="2854200"/>
          </a:xfrm>
          <a:prstGeom prst="rect">
            <a:avLst/>
          </a:prstGeom>
        </p:spPr>
        <p:txBody>
          <a:bodyPr spcFirstLastPara="1" wrap="square" lIns="0" tIns="68569" rIns="0" bIns="6856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4388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9654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826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73855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3219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737648" y="2127875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737648" y="2831850"/>
            <a:ext cx="3333300" cy="682800"/>
          </a:xfrm>
          <a:prstGeom prst="rect">
            <a:avLst/>
          </a:prstGeom>
        </p:spPr>
        <p:txBody>
          <a:bodyPr spcFirstLastPara="1" wrap="square" lIns="0" tIns="68569" rIns="0" bIns="685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021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275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487350"/>
            <a:ext cx="3213900" cy="27810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41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 SC"/>
              <a:buNone/>
              <a:defRPr sz="30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Light"/>
              <a:buChar char="●"/>
              <a:defRPr sz="1800"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803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E3B8-D4AB-42EF-B459-6AC145DA3B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92FF-97ED-44C1-89BD-072CEBC09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2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CF370-6EB6-4330-8E3B-EFD1648EA1CD}" type="datetimeFigureOut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2C23A-C059-4A75-91F0-BBE54893F92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35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4" y="-164252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33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863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2358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.xml"/><Relationship Id="rId7" Type="http://schemas.openxmlformats.org/officeDocument/2006/relationships/slide" Target="slide20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4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6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9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5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4510" y="167397"/>
            <a:ext cx="6012180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KY\Downloads\logo mn hong tie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78" y="720090"/>
            <a:ext cx="876728" cy="83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9051" y="3600450"/>
            <a:ext cx="3428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9610" y="4730234"/>
            <a:ext cx="250987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2021-2022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4510" y="1684542"/>
            <a:ext cx="5920740" cy="1777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1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  <a:p>
            <a:pPr algn="ctr"/>
            <a:endParaRPr lang="en-US" sz="1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Tách nhóm có 7 đối tượng ra làm 2 phần</a:t>
            </a:r>
          </a:p>
          <a:p>
            <a:pPr algn="ctr"/>
            <a:r>
              <a:rPr lang="en-US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Mẫu giáo lớn (5-6 tuổi</a:t>
            </a:r>
            <a:r>
              <a:rPr lang="en-US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ap_dem_nhac_thieu_nhi_-96535711571065466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4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095" y="459649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46661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677 0.416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15989 0.4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229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15534 0.45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2268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58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3.95833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4.375E-6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3542 -0.22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4063 -0.1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68012" y="1143114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898779" y="114311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2865 0.268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340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0768 0.261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30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1172 0.472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1263 0.396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979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0625 0.382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191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1407 0.3925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96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9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16459 -0.179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0873 -0.177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57300" y="1028700"/>
            <a:ext cx="6572250" cy="320040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2914650" y="1036864"/>
            <a:ext cx="57150" cy="32004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72300" y="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731520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24003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59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43650" y="426482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3147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09" name="TextBox 16"/>
          <p:cNvSpPr txBox="1">
            <a:spLocks noChangeArrowheads="1"/>
          </p:cNvSpPr>
          <p:nvPr/>
        </p:nvSpPr>
        <p:spPr bwMode="auto">
          <a:xfrm>
            <a:off x="4229100" y="4286251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6000" b="1">
              <a:solidFill>
                <a:srgbClr val="FF0000"/>
              </a:solidFill>
            </a:endParaRPr>
          </a:p>
        </p:txBody>
      </p:sp>
      <p:sp>
        <p:nvSpPr>
          <p:cNvPr id="8210" name="TextBox 17"/>
          <p:cNvSpPr txBox="1">
            <a:spLocks noChangeArrowheads="1"/>
          </p:cNvSpPr>
          <p:nvPr/>
        </p:nvSpPr>
        <p:spPr bwMode="auto">
          <a:xfrm>
            <a:off x="5286375" y="4291150"/>
            <a:ext cx="51435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0"/>
            <a:ext cx="522873" cy="9860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16" y="-14472"/>
            <a:ext cx="522873" cy="986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82" y="-14472"/>
            <a:ext cx="522873" cy="9860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64" y="6960"/>
            <a:ext cx="522873" cy="9860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000" y="37894"/>
            <a:ext cx="522873" cy="986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614" y="-14472"/>
            <a:ext cx="522873" cy="986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96" y="-19370"/>
            <a:ext cx="522873" cy="9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3385 0.399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995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00312 0.400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4141 0.3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7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864 0.344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2135 0.3386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169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2865 0.352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176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1615 0.349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04844 -0.2078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0125 -0.216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205" grpId="0"/>
      <p:bldP spid="82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8665" y="3009926"/>
            <a:ext cx="10553267" cy="21809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446" y="-1723"/>
            <a:ext cx="6485708" cy="4791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5" y="969416"/>
            <a:ext cx="1477820" cy="748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21" y="3001309"/>
            <a:ext cx="2657489" cy="18035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164410" y="2158677"/>
            <a:ext cx="5071013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mấy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chia 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nhóm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gồm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  7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đối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tượng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thành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2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phần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Đó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là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cách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9307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28750" y="1143000"/>
            <a:ext cx="2000250" cy="26289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1" y="1533526"/>
            <a:ext cx="945211" cy="18004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300" b="1" spc="38" dirty="0">
                <a:ln w="11430"/>
                <a:gradFill>
                  <a:gsLst>
                    <a:gs pos="25000">
                      <a:srgbClr val="CCCCFF">
                        <a:satMod val="155000"/>
                      </a:srgbClr>
                    </a:gs>
                    <a:gs pos="100000">
                      <a:srgbClr val="CCCC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1771650"/>
            <a:ext cx="2857500" cy="10858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00050"/>
            <a:ext cx="2800350" cy="971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6600" b="1">
              <a:solidFill>
                <a:srgbClr val="6600CC"/>
              </a:solidFill>
              <a:latin typeface="VNI-Bodon" pitchFamily="2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0" y="3143250"/>
            <a:ext cx="28575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ight Arrow 8"/>
          <p:cNvSpPr/>
          <p:nvPr/>
        </p:nvSpPr>
        <p:spPr>
          <a:xfrm rot="19676579">
            <a:off x="2861073" y="991792"/>
            <a:ext cx="1426369" cy="205978"/>
          </a:xfrm>
          <a:prstGeom prst="rightArrow">
            <a:avLst>
              <a:gd name="adj1" fmla="val 59204"/>
              <a:gd name="adj2" fmla="val 14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71850" y="2114551"/>
            <a:ext cx="948929" cy="254794"/>
          </a:xfrm>
          <a:prstGeom prst="rightArrow">
            <a:avLst>
              <a:gd name="adj1" fmla="val 50000"/>
              <a:gd name="adj2" fmla="val 1195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1475514">
            <a:off x="3130154" y="3319463"/>
            <a:ext cx="1247775" cy="276225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3450" y="3886200"/>
            <a:ext cx="315231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4800600" y="51435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1 - 6</a:t>
            </a: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4810125" y="1943100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2 - 5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4800600" y="3362325"/>
            <a:ext cx="1828800" cy="6858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540">
                <a:ln w="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VNI-Korin"/>
                <a:cs typeface="Arial"/>
              </a:rPr>
              <a:t>3 - 4</a:t>
            </a:r>
          </a:p>
        </p:txBody>
      </p:sp>
    </p:spTree>
    <p:extLst>
      <p:ext uri="{BB962C8B-B14F-4D97-AF65-F5344CB8AC3E}">
        <p14:creationId xmlns:p14="http://schemas.microsoft.com/office/powerpoint/2010/main" val="97788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7423" grpId="0" animBg="1"/>
      <p:bldP spid="17424" grpId="0" animBg="1"/>
      <p:bldP spid="174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28231"/>
              </p:ext>
            </p:extLst>
          </p:nvPr>
        </p:nvGraphicFramePr>
        <p:xfrm>
          <a:off x="2286000" y="1047750"/>
          <a:ext cx="4572000" cy="3634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pPr algn="ctr"/>
                      <a:r>
                        <a:rPr lang="vi-VN" sz="75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75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algn="ctr"/>
                      <a:endParaRPr lang="en-US" sz="7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8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6"/>
          <p:cNvGrpSpPr/>
          <p:nvPr/>
        </p:nvGrpSpPr>
        <p:grpSpPr>
          <a:xfrm>
            <a:off x="7308207" y="2988129"/>
            <a:ext cx="1746488" cy="2114612"/>
            <a:chOff x="7162416" y="2673933"/>
            <a:chExt cx="1976938" cy="2427983"/>
          </a:xfrm>
        </p:grpSpPr>
        <p:sp>
          <p:nvSpPr>
            <p:cNvPr id="302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36"/>
          <p:cNvGrpSpPr/>
          <p:nvPr/>
        </p:nvGrpSpPr>
        <p:grpSpPr>
          <a:xfrm>
            <a:off x="-69432" y="3244823"/>
            <a:ext cx="2037973" cy="1808257"/>
            <a:chOff x="16163" y="3293658"/>
            <a:chExt cx="2037973" cy="1808257"/>
          </a:xfrm>
        </p:grpSpPr>
        <p:grpSp>
          <p:nvGrpSpPr>
            <p:cNvPr id="367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368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393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5" name="Rectangle 104"/>
          <p:cNvSpPr/>
          <p:nvPr/>
        </p:nvSpPr>
        <p:spPr bwMode="auto">
          <a:xfrm>
            <a:off x="2257081" y="825060"/>
            <a:ext cx="2296950" cy="1900997"/>
          </a:xfrm>
          <a:prstGeom prst="rect">
            <a:avLst/>
          </a:prstGeom>
          <a:solidFill>
            <a:srgbClr val="92D05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556279" y="825060"/>
            <a:ext cx="2317009" cy="1900997"/>
          </a:xfrm>
          <a:prstGeom prst="rect">
            <a:avLst/>
          </a:prstGeom>
          <a:solidFill>
            <a:srgbClr val="FFFF0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256642" y="2748121"/>
            <a:ext cx="2296950" cy="1900997"/>
          </a:xfrm>
          <a:prstGeom prst="rect">
            <a:avLst/>
          </a:prstGeom>
          <a:solidFill>
            <a:srgbClr val="00B0F0"/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4555839" y="2745650"/>
            <a:ext cx="2307058" cy="190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22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" name="TextBox 108">
            <a:hlinkClick r:id="rId5" action="ppaction://hlinksldjump"/>
          </p:cNvPr>
          <p:cNvSpPr txBox="1"/>
          <p:nvPr/>
        </p:nvSpPr>
        <p:spPr>
          <a:xfrm>
            <a:off x="2870708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1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0" name="TextBox 109">
            <a:hlinkClick r:id="rId6" action="ppaction://hlinksldjump"/>
          </p:cNvPr>
          <p:cNvSpPr txBox="1"/>
          <p:nvPr/>
        </p:nvSpPr>
        <p:spPr>
          <a:xfrm>
            <a:off x="5144293" y="825060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2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1" name="TextBox 110">
            <a:hlinkClick r:id="rId7" action="ppaction://hlinksldjump"/>
          </p:cNvPr>
          <p:cNvSpPr txBox="1"/>
          <p:nvPr/>
        </p:nvSpPr>
        <p:spPr>
          <a:xfrm>
            <a:off x="5171579" y="263582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4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112" name="TextBox 111">
            <a:hlinkClick r:id="rId8" action="ppaction://hlinksldjump"/>
          </p:cNvPr>
          <p:cNvSpPr txBox="1"/>
          <p:nvPr/>
        </p:nvSpPr>
        <p:spPr>
          <a:xfrm>
            <a:off x="2843422" y="2649937"/>
            <a:ext cx="810689" cy="19851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12500" b="1" dirty="0">
                <a:solidFill>
                  <a:srgbClr val="000000"/>
                </a:solidFill>
                <a:cs typeface="Arial"/>
              </a:rPr>
              <a:t>3</a:t>
            </a:r>
            <a:endParaRPr lang="en-US" sz="12500" b="1" dirty="0">
              <a:solidFill>
                <a:srgbClr val="000000"/>
              </a:solidFill>
              <a:latin typeface=".VnBodoniH" panose="020B7200000000000000" pitchFamily="34" charset="0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9961" y="215537"/>
            <a:ext cx="3213463" cy="4800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Cambria" panose="02040503050406030204" pitchFamily="18" charset="0"/>
              </a:rPr>
              <a:t>Ô CỬA BÍ MẬT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1" end="6582.01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4572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6"/>
    </mc:Choice>
    <mc:Fallback xmlns="">
      <p:transition spd="slow" advTm="3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1.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bông hoa,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4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277500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4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81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09" y="1368112"/>
            <a:ext cx="671629" cy="71926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38" y="1368112"/>
            <a:ext cx="671629" cy="719267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67" y="1378535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578723" y="1238708"/>
            <a:ext cx="3735635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183822" y="325959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555422" y="369849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93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2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78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3493611" y="328738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4844244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2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3642909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72" y="3642910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5786932" y="3272497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130190" y="3683609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1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3667016"/>
            <a:ext cx="671629" cy="719267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23" y="1357689"/>
            <a:ext cx="671629" cy="719267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3" y="1357689"/>
            <a:ext cx="671629" cy="719267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22" y="1368112"/>
            <a:ext cx="671629" cy="719267"/>
          </a:xfrm>
          <a:prstGeom prst="rect">
            <a:avLst/>
          </a:prstGeom>
        </p:spPr>
      </p:pic>
      <p:sp>
        <p:nvSpPr>
          <p:cNvPr id="276" name="Rectangle 275"/>
          <p:cNvSpPr/>
          <p:nvPr/>
        </p:nvSpPr>
        <p:spPr bwMode="auto">
          <a:xfrm>
            <a:off x="5766792" y="235228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3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  <p:bldP spid="2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2.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 </a:t>
            </a:r>
            <a:r>
              <a:rPr lang="en-US" sz="2100" dirty="0" err="1">
                <a:latin typeface="Cambria" panose="02040503050406030204" pitchFamily="18" charset="0"/>
              </a:rPr>
              <a:t>bông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hoa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2</a:t>
            </a:r>
            <a:r>
              <a:rPr lang="vi-VN" sz="2100" dirty="0">
                <a:latin typeface="Cambria" panose="02040503050406030204" pitchFamily="18" charset="0"/>
              </a:rPr>
              <a:t> bông hoa,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bông hoa?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219495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1368112"/>
            <a:ext cx="671629" cy="71926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004" y="1368112"/>
            <a:ext cx="671629" cy="719267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 bwMode="auto">
          <a:xfrm>
            <a:off x="4300946" y="1238708"/>
            <a:ext cx="3852788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01889" y="23451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411481" y="3259593"/>
            <a:ext cx="2115599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3202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5</a:t>
            </a:r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47" y="3371623"/>
            <a:ext cx="671629" cy="71926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26" y="3371624"/>
            <a:ext cx="671629" cy="71926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31" y="4002544"/>
            <a:ext cx="671629" cy="719267"/>
          </a:xfrm>
          <a:prstGeom prst="rect">
            <a:avLst/>
          </a:prstGeom>
        </p:spPr>
      </p:pic>
      <p:sp>
        <p:nvSpPr>
          <p:cNvPr id="143" name="Rectangle 142"/>
          <p:cNvSpPr/>
          <p:nvPr/>
        </p:nvSpPr>
        <p:spPr bwMode="auto">
          <a:xfrm>
            <a:off x="4161829" y="3235910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12462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17" y="3237613"/>
            <a:ext cx="671629" cy="7192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14" y="3245336"/>
            <a:ext cx="671629" cy="719267"/>
          </a:xfrm>
          <a:prstGeom prst="rect">
            <a:avLst/>
          </a:prstGeom>
        </p:spPr>
      </p:pic>
      <p:sp>
        <p:nvSpPr>
          <p:cNvPr id="147" name="Rectangle 146"/>
          <p:cNvSpPr/>
          <p:nvPr/>
        </p:nvSpPr>
        <p:spPr bwMode="auto">
          <a:xfrm>
            <a:off x="6758626" y="3284903"/>
            <a:ext cx="1343258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82360" y="368311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2</a:t>
            </a:r>
          </a:p>
        </p:txBody>
      </p:sp>
      <p:pic>
        <p:nvPicPr>
          <p:cNvPr id="272" name="Picture 2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71" y="3366810"/>
            <a:ext cx="671629" cy="7192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3371623"/>
            <a:ext cx="671629" cy="7192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4" y="4008357"/>
            <a:ext cx="671629" cy="7192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1" y="4002542"/>
            <a:ext cx="671629" cy="7192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2" y="3323975"/>
            <a:ext cx="671629" cy="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45495 -0.38657 " pathEditMode="relative" rAng="0" ptsTypes="AA">
                                      <p:cBhvr>
                                        <p:cTn id="58" dur="3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-193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46223 -0.3794 " pathEditMode="relative" rAng="0" ptsTypes="AA">
                                      <p:cBhvr>
                                        <p:cTn id="60" dur="3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46107 -0.37639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60" y="-18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-0.00162 L 0.63528 -0.50047 " pathEditMode="relative" rAng="0" ptsTypes="AA">
                                      <p:cBhvr>
                                        <p:cTn id="64" dur="3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2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62 L 0.62292 -0.49329 " pathEditMode="relative" rAng="0" ptsTypes="AA">
                                      <p:cBhvr>
                                        <p:cTn id="66" dur="3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59" y="-2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581 -0.24953 " pathEditMode="relative" rAng="0" ptsTypes="AA">
                                      <p:cBhvr>
                                        <p:cTn id="68" dur="3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8" grpId="1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3.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59" y="345485"/>
            <a:ext cx="6026350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vi-VN" sz="2100" dirty="0">
                <a:latin typeface="Cambria" panose="02040503050406030204" pitchFamily="18" charset="0"/>
              </a:rPr>
              <a:t>Cô có 7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tách thành 2 nhóm, 1 nhóm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>
                <a:latin typeface="Cambria" panose="02040503050406030204" pitchFamily="18" charset="0"/>
              </a:rPr>
              <a:t>1</a:t>
            </a:r>
            <a:r>
              <a:rPr lang="vi-VN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, nhóm còn lại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vi-VN" sz="2100" dirty="0">
                <a:latin typeface="Cambria" panose="02040503050406030204" pitchFamily="18" charset="0"/>
              </a:rPr>
              <a:t> mấy </a:t>
            </a:r>
            <a:r>
              <a:rPr lang="en-US" sz="2100" dirty="0" err="1">
                <a:latin typeface="Cambria" panose="02040503050406030204" pitchFamily="18" charset="0"/>
              </a:rPr>
              <a:t>quả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táo</a:t>
            </a:r>
            <a:r>
              <a:rPr lang="vi-VN" sz="2100" dirty="0">
                <a:latin typeface="Cambria" panose="02040503050406030204" pitchFamily="18" charset="0"/>
              </a:rPr>
              <a:t>?</a:t>
            </a:r>
            <a:endParaRPr lang="en-US" sz="2100" dirty="0">
              <a:latin typeface="Cambria" panose="02040503050406030204" pitchFamily="18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1266320" y="1231974"/>
            <a:ext cx="1710873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1770416" y="232009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4013862" y="1238708"/>
            <a:ext cx="4381022" cy="9989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5762966" y="2345194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5000" b="1" dirty="0">
                <a:latin typeface="Cambria" panose="02040503050406030204" pitchFamily="18" charset="0"/>
                <a:cs typeface="Arial" charset="0"/>
              </a:rPr>
              <a:t>?</a:t>
            </a:r>
            <a:endParaRPr lang="en-US" sz="5000" b="1" dirty="0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5938772" y="1260280"/>
            <a:ext cx="520816" cy="108491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Cambria" panose="02040503050406030204" pitchFamily="18" charset="0"/>
                <a:cs typeface="Arial" charset="0"/>
              </a:rPr>
              <a:t>?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242172" y="3259593"/>
            <a:ext cx="2369302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2715333" y="3647022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3892364" y="3235910"/>
            <a:ext cx="1612723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551852" y="3625041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6534364" y="3284903"/>
            <a:ext cx="1567520" cy="14859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205744" y="3632133"/>
            <a:ext cx="757699" cy="66367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latin typeface="Cambria" panose="02040503050406030204" pitchFamily="18" charset="0"/>
                <a:cs typeface="Arial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778580" y="1361095"/>
            <a:ext cx="1127969" cy="78913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56122" y="3284966"/>
            <a:ext cx="1127969" cy="7891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121428" y="3284904"/>
            <a:ext cx="1127969" cy="7891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274553" y="3990110"/>
            <a:ext cx="1127969" cy="7891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039859" y="3978860"/>
            <a:ext cx="1127969" cy="78913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1822269" y="3284904"/>
            <a:ext cx="1127969" cy="7891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8067" b="11550"/>
          <a:stretch/>
        </p:blipFill>
        <p:spPr>
          <a:xfrm>
            <a:off x="1701148" y="3978860"/>
            <a:ext cx="797189" cy="7891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52350" y="3296154"/>
            <a:ext cx="1127969" cy="7891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3948730" y="3978861"/>
            <a:ext cx="1127969" cy="7891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53191" y="3296154"/>
            <a:ext cx="1127969" cy="7891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4649571" y="3978861"/>
            <a:ext cx="1127969" cy="7891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6600639" y="3296154"/>
            <a:ext cx="1127969" cy="78913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301480" y="3296154"/>
            <a:ext cx="1127969" cy="7891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77" t="25726" r="-10006" b="11550"/>
          <a:stretch/>
        </p:blipFill>
        <p:spPr>
          <a:xfrm>
            <a:off x="7004493" y="3967611"/>
            <a:ext cx="1127969" cy="7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7 -7.40741E-7 L 4.16667E-7 0.25 " pathEditMode="relative" rAng="0" ptsTypes="AA">
                                      <p:cBhvr>
                                        <p:cTn id="67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45833E-6 -1.11111E-6 L 0.33542 -0.2537 " pathEditMode="relative" rAng="0" ptsTypes="AA">
                                      <p:cBhvr>
                                        <p:cTn id="69" dur="3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26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2.22222E-6 L 0.4155 -0.37616 " pathEditMode="relative" rAng="0" ptsTypes="AA">
                                      <p:cBhvr>
                                        <p:cTn id="71" dur="3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-1881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2.22222E-6 L 0.40678 -0.37616 " pathEditMode="relative" rAng="0" ptsTypes="AA">
                                      <p:cBhvr>
                                        <p:cTn id="73" dur="3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188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4.81481E-6 L 0.66159 -0.50231 " pathEditMode="relative" rAng="0" ptsTypes="AA">
                                      <p:cBhvr>
                                        <p:cTn id="75" dur="3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1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-1.48148E-6 L 0.66354 -0.50463 " pathEditMode="relative" rAng="0" ptsTypes="AA">
                                      <p:cBhvr>
                                        <p:cTn id="77" dur="3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252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22222E-6 L 0.40247 -0.36459 " pathEditMode="relative" rAng="0" ptsTypes="AA">
                                      <p:cBhvr>
                                        <p:cTn id="79" dur="3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1824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-1.48148E-6 L 0.66211 -0.49954 " pathEditMode="relative" rAng="0" ptsTypes="AA">
                                      <p:cBhvr>
                                        <p:cTn id="81" dur="3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9" y="-249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 animBg="1"/>
      <p:bldP spid="138" grpId="1" animBg="1"/>
      <p:bldP spid="138" grpId="2" animBg="1"/>
      <p:bldP spid="139" grpId="0" animBg="1"/>
      <p:bldP spid="139" grpId="1" animBg="1"/>
      <p:bldP spid="143" grpId="0" animBg="1"/>
      <p:bldP spid="143" grpId="1" animBg="1"/>
      <p:bldP spid="144" grpId="0" animBg="1"/>
      <p:bldP spid="144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8267600" y="2675651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4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6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1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1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7142118" y="3416025"/>
            <a:ext cx="2001883" cy="1568537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914378">
                    <a:buClr>
                      <a:srgbClr val="000000"/>
                    </a:buClr>
                  </a:pPr>
                  <a:endParaRPr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914378">
                      <a:buClr>
                        <a:srgbClr val="000000"/>
                      </a:buClr>
                    </a:pPr>
                    <a:endParaRPr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914378">
                        <a:buClr>
                          <a:srgbClr val="000000"/>
                        </a:buClr>
                      </a:pPr>
                      <a:endParaRPr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3" name="Google Shape;263;p33"/>
          <p:cNvGrpSpPr/>
          <p:nvPr/>
        </p:nvGrpSpPr>
        <p:grpSpPr>
          <a:xfrm>
            <a:off x="41964" y="249126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9" y="720826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1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353397" y="342151"/>
            <a:ext cx="2248645" cy="69249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Trò chơi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1543510" y="1214338"/>
            <a:ext cx="6058912" cy="2421125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Bé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tài</a:t>
            </a:r>
            <a:r>
              <a:rPr lang="en-US" sz="4100" b="1" dirty="0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100" b="1" dirty="0" err="1">
                <a:ln w="11430"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</a:rPr>
              <a:t>giỏi</a:t>
            </a:r>
            <a:endParaRPr lang="en-US" sz="4100" b="1" dirty="0">
              <a:ln w="11430">
                <a:solidFill>
                  <a:srgbClr val="FF0000"/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3"/>
          <p:cNvGrpSpPr/>
          <p:nvPr/>
        </p:nvGrpSpPr>
        <p:grpSpPr>
          <a:xfrm>
            <a:off x="8153734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33"/>
          <p:cNvGrpSpPr/>
          <p:nvPr/>
        </p:nvGrpSpPr>
        <p:grpSpPr>
          <a:xfrm>
            <a:off x="0" y="94280"/>
            <a:ext cx="1822269" cy="1063692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7" name="TextBox 126">
            <a:hlinkClick r:id="rId4" action="ppaction://hlinksldjump"/>
          </p:cNvPr>
          <p:cNvSpPr txBox="1"/>
          <p:nvPr/>
        </p:nvSpPr>
        <p:spPr>
          <a:xfrm>
            <a:off x="201753" y="478101"/>
            <a:ext cx="668655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Câu hỏi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 4.</a:t>
            </a: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960" y="345485"/>
            <a:ext cx="5713649" cy="7155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mấy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để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tách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đối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tượng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có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số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lượng</a:t>
            </a:r>
            <a:r>
              <a:rPr lang="en-US" sz="2100" dirty="0">
                <a:latin typeface="Cambria" panose="02040503050406030204" pitchFamily="18" charset="0"/>
              </a:rPr>
              <a:t> </a:t>
            </a:r>
            <a:r>
              <a:rPr lang="en-US" sz="2100" dirty="0" err="1">
                <a:latin typeface="Cambria" panose="02040503050406030204" pitchFamily="18" charset="0"/>
              </a:rPr>
              <a:t>là</a:t>
            </a:r>
            <a:r>
              <a:rPr lang="en-US" sz="2100" dirty="0">
                <a:latin typeface="Cambria" panose="02040503050406030204" pitchFamily="18" charset="0"/>
              </a:rPr>
              <a:t> 7 </a:t>
            </a:r>
            <a:r>
              <a:rPr lang="en-US" sz="2100" dirty="0" err="1">
                <a:latin typeface="Cambria" panose="02040503050406030204" pitchFamily="18" charset="0"/>
              </a:rPr>
              <a:t>thành</a:t>
            </a:r>
            <a:r>
              <a:rPr lang="en-US" sz="2100" dirty="0">
                <a:latin typeface="Cambria" panose="02040503050406030204" pitchFamily="18" charset="0"/>
              </a:rPr>
              <a:t> 2 </a:t>
            </a:r>
            <a:r>
              <a:rPr lang="en-US" sz="2100" dirty="0" err="1">
                <a:latin typeface="Cambria" panose="02040503050406030204" pitchFamily="18" charset="0"/>
              </a:rPr>
              <a:t>nhóm</a:t>
            </a:r>
            <a:r>
              <a:rPr lang="en-US" sz="2100" dirty="0">
                <a:latin typeface="Cambria" panose="02040503050406030204" pitchFamily="18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65443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A. 2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9000" y="2485210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B. 3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000" y="3329342"/>
            <a:ext cx="2253343" cy="4847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</a:rPr>
              <a:t>C. 4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cách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46" name="Google Shape;301;p36"/>
          <p:cNvGrpSpPr/>
          <p:nvPr/>
        </p:nvGrpSpPr>
        <p:grpSpPr>
          <a:xfrm>
            <a:off x="7479691" y="3470621"/>
            <a:ext cx="1487786" cy="1633729"/>
            <a:chOff x="7162416" y="2673933"/>
            <a:chExt cx="1976938" cy="2427983"/>
          </a:xfrm>
        </p:grpSpPr>
        <p:sp>
          <p:nvSpPr>
            <p:cNvPr id="47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366;p36"/>
          <p:cNvGrpSpPr/>
          <p:nvPr/>
        </p:nvGrpSpPr>
        <p:grpSpPr>
          <a:xfrm>
            <a:off x="98637" y="3246302"/>
            <a:ext cx="2037973" cy="1808257"/>
            <a:chOff x="16163" y="3293658"/>
            <a:chExt cx="2037973" cy="1808257"/>
          </a:xfrm>
        </p:grpSpPr>
        <p:grpSp>
          <p:nvGrpSpPr>
            <p:cNvPr id="125" name="Google Shape;367;p36"/>
            <p:cNvGrpSpPr/>
            <p:nvPr/>
          </p:nvGrpSpPr>
          <p:grpSpPr>
            <a:xfrm>
              <a:off x="80275" y="3293658"/>
              <a:ext cx="1131949" cy="1473660"/>
              <a:chOff x="192850" y="3436021"/>
              <a:chExt cx="1131949" cy="1473660"/>
            </a:xfrm>
          </p:grpSpPr>
          <p:sp>
            <p:nvSpPr>
              <p:cNvPr id="142" name="Google Shape;368;p36"/>
              <p:cNvSpPr/>
              <p:nvPr/>
            </p:nvSpPr>
            <p:spPr>
              <a:xfrm>
                <a:off x="679548" y="3523591"/>
                <a:ext cx="284242" cy="863014"/>
              </a:xfrm>
              <a:custGeom>
                <a:avLst/>
                <a:gdLst/>
                <a:ahLst/>
                <a:cxnLst/>
                <a:rect l="l" t="t" r="r" b="b"/>
                <a:pathLst>
                  <a:path w="8868" h="26925" extrusionOk="0">
                    <a:moveTo>
                      <a:pt x="2661" y="1"/>
                    </a:moveTo>
                    <a:cubicBezTo>
                      <a:pt x="2634" y="1"/>
                      <a:pt x="2607" y="3"/>
                      <a:pt x="2581" y="8"/>
                    </a:cubicBezTo>
                    <a:cubicBezTo>
                      <a:pt x="1545" y="235"/>
                      <a:pt x="378" y="4056"/>
                      <a:pt x="187" y="6473"/>
                    </a:cubicBezTo>
                    <a:cubicBezTo>
                      <a:pt x="1" y="8832"/>
                      <a:pt x="1680" y="26616"/>
                      <a:pt x="1689" y="26616"/>
                    </a:cubicBezTo>
                    <a:cubicBezTo>
                      <a:pt x="1689" y="26616"/>
                      <a:pt x="1689" y="26609"/>
                      <a:pt x="1688" y="26595"/>
                    </a:cubicBezTo>
                    <a:lnTo>
                      <a:pt x="1688" y="26595"/>
                    </a:lnTo>
                    <a:cubicBezTo>
                      <a:pt x="1688" y="26595"/>
                      <a:pt x="3765" y="26925"/>
                      <a:pt x="5599" y="26925"/>
                    </a:cubicBezTo>
                    <a:cubicBezTo>
                      <a:pt x="6901" y="26925"/>
                      <a:pt x="8080" y="26759"/>
                      <a:pt x="8308" y="26190"/>
                    </a:cubicBezTo>
                    <a:cubicBezTo>
                      <a:pt x="8867" y="24821"/>
                      <a:pt x="7284" y="7093"/>
                      <a:pt x="6617" y="5414"/>
                    </a:cubicBezTo>
                    <a:cubicBezTo>
                      <a:pt x="5967" y="3777"/>
                      <a:pt x="3743" y="1"/>
                      <a:pt x="2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369;p36"/>
              <p:cNvSpPr/>
              <p:nvPr/>
            </p:nvSpPr>
            <p:spPr>
              <a:xfrm>
                <a:off x="708652" y="3695525"/>
                <a:ext cx="115068" cy="621722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19397" extrusionOk="0">
                    <a:moveTo>
                      <a:pt x="906" y="0"/>
                    </a:moveTo>
                    <a:cubicBezTo>
                      <a:pt x="438" y="0"/>
                      <a:pt x="1" y="194"/>
                      <a:pt x="41" y="681"/>
                    </a:cubicBezTo>
                    <a:cubicBezTo>
                      <a:pt x="41" y="681"/>
                      <a:pt x="1804" y="18921"/>
                      <a:pt x="2030" y="19266"/>
                    </a:cubicBezTo>
                    <a:cubicBezTo>
                      <a:pt x="2092" y="19362"/>
                      <a:pt x="2239" y="19396"/>
                      <a:pt x="2419" y="19396"/>
                    </a:cubicBezTo>
                    <a:cubicBezTo>
                      <a:pt x="2891" y="19396"/>
                      <a:pt x="3590" y="19159"/>
                      <a:pt x="3590" y="19159"/>
                    </a:cubicBezTo>
                    <a:cubicBezTo>
                      <a:pt x="3590" y="19159"/>
                      <a:pt x="2066" y="1145"/>
                      <a:pt x="1970" y="526"/>
                    </a:cubicBezTo>
                    <a:cubicBezTo>
                      <a:pt x="1928" y="215"/>
                      <a:pt x="1399" y="0"/>
                      <a:pt x="906" y="0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370;p36"/>
              <p:cNvSpPr/>
              <p:nvPr/>
            </p:nvSpPr>
            <p:spPr>
              <a:xfrm>
                <a:off x="812281" y="3684723"/>
                <a:ext cx="108370" cy="628037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9594" extrusionOk="0">
                    <a:moveTo>
                      <a:pt x="902" y="1"/>
                    </a:moveTo>
                    <a:cubicBezTo>
                      <a:pt x="437" y="1"/>
                      <a:pt x="0" y="191"/>
                      <a:pt x="35" y="672"/>
                    </a:cubicBezTo>
                    <a:cubicBezTo>
                      <a:pt x="35" y="672"/>
                      <a:pt x="1690" y="19115"/>
                      <a:pt x="1904" y="19449"/>
                    </a:cubicBezTo>
                    <a:cubicBezTo>
                      <a:pt x="1975" y="19556"/>
                      <a:pt x="2145" y="19593"/>
                      <a:pt x="2346" y="19593"/>
                    </a:cubicBezTo>
                    <a:cubicBezTo>
                      <a:pt x="2789" y="19593"/>
                      <a:pt x="3381" y="19413"/>
                      <a:pt x="3381" y="19413"/>
                    </a:cubicBezTo>
                    <a:cubicBezTo>
                      <a:pt x="3381" y="19413"/>
                      <a:pt x="2047" y="1137"/>
                      <a:pt x="1952" y="518"/>
                    </a:cubicBezTo>
                    <a:cubicBezTo>
                      <a:pt x="1915" y="212"/>
                      <a:pt x="1393" y="1"/>
                      <a:pt x="902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371;p36"/>
              <p:cNvSpPr/>
              <p:nvPr/>
            </p:nvSpPr>
            <p:spPr>
              <a:xfrm>
                <a:off x="675990" y="3479902"/>
                <a:ext cx="228534" cy="29007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9050" extrusionOk="0">
                    <a:moveTo>
                      <a:pt x="2950" y="1"/>
                    </a:moveTo>
                    <a:cubicBezTo>
                      <a:pt x="2939" y="1"/>
                      <a:pt x="2928" y="1"/>
                      <a:pt x="2918" y="2"/>
                    </a:cubicBezTo>
                    <a:cubicBezTo>
                      <a:pt x="1453" y="121"/>
                      <a:pt x="1" y="8241"/>
                      <a:pt x="227" y="8551"/>
                    </a:cubicBezTo>
                    <a:cubicBezTo>
                      <a:pt x="232" y="8560"/>
                      <a:pt x="240" y="8564"/>
                      <a:pt x="250" y="8564"/>
                    </a:cubicBezTo>
                    <a:cubicBezTo>
                      <a:pt x="375" y="8564"/>
                      <a:pt x="841" y="7913"/>
                      <a:pt x="1072" y="7384"/>
                    </a:cubicBezTo>
                    <a:cubicBezTo>
                      <a:pt x="1077" y="7371"/>
                      <a:pt x="1083" y="7365"/>
                      <a:pt x="1088" y="7365"/>
                    </a:cubicBezTo>
                    <a:cubicBezTo>
                      <a:pt x="1158" y="7365"/>
                      <a:pt x="1258" y="8402"/>
                      <a:pt x="1513" y="8956"/>
                    </a:cubicBezTo>
                    <a:cubicBezTo>
                      <a:pt x="1544" y="9021"/>
                      <a:pt x="1581" y="9049"/>
                      <a:pt x="1622" y="9049"/>
                    </a:cubicBezTo>
                    <a:cubicBezTo>
                      <a:pt x="1940" y="9049"/>
                      <a:pt x="2501" y="7301"/>
                      <a:pt x="2501" y="7301"/>
                    </a:cubicBezTo>
                    <a:cubicBezTo>
                      <a:pt x="2501" y="7301"/>
                      <a:pt x="2977" y="8801"/>
                      <a:pt x="3454" y="8837"/>
                    </a:cubicBezTo>
                    <a:cubicBezTo>
                      <a:pt x="3456" y="8837"/>
                      <a:pt x="3459" y="8837"/>
                      <a:pt x="3462" y="8837"/>
                    </a:cubicBezTo>
                    <a:cubicBezTo>
                      <a:pt x="3913" y="8837"/>
                      <a:pt x="3977" y="6954"/>
                      <a:pt x="4161" y="6954"/>
                    </a:cubicBezTo>
                    <a:cubicBezTo>
                      <a:pt x="4163" y="6954"/>
                      <a:pt x="4166" y="6955"/>
                      <a:pt x="4168" y="6955"/>
                    </a:cubicBezTo>
                    <a:cubicBezTo>
                      <a:pt x="4239" y="6979"/>
                      <a:pt x="4986" y="8528"/>
                      <a:pt x="5463" y="8528"/>
                    </a:cubicBezTo>
                    <a:cubicBezTo>
                      <a:pt x="5703" y="8528"/>
                      <a:pt x="5875" y="8137"/>
                      <a:pt x="5859" y="6967"/>
                    </a:cubicBezTo>
                    <a:cubicBezTo>
                      <a:pt x="5857" y="6895"/>
                      <a:pt x="5874" y="6863"/>
                      <a:pt x="5905" y="6863"/>
                    </a:cubicBezTo>
                    <a:cubicBezTo>
                      <a:pt x="6104" y="6863"/>
                      <a:pt x="6878" y="8151"/>
                      <a:pt x="7070" y="8151"/>
                    </a:cubicBezTo>
                    <a:cubicBezTo>
                      <a:pt x="7119" y="8151"/>
                      <a:pt x="7130" y="8068"/>
                      <a:pt x="7085" y="7860"/>
                    </a:cubicBezTo>
                    <a:cubicBezTo>
                      <a:pt x="7085" y="7860"/>
                      <a:pt x="4399" y="1"/>
                      <a:pt x="2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372;p36"/>
              <p:cNvSpPr/>
              <p:nvPr/>
            </p:nvSpPr>
            <p:spPr>
              <a:xfrm>
                <a:off x="713781" y="3436021"/>
                <a:ext cx="122537" cy="146993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4586" extrusionOk="0">
                    <a:moveTo>
                      <a:pt x="1678" y="0"/>
                    </a:moveTo>
                    <a:cubicBezTo>
                      <a:pt x="1249" y="0"/>
                      <a:pt x="1" y="4586"/>
                      <a:pt x="1" y="4586"/>
                    </a:cubicBezTo>
                    <a:lnTo>
                      <a:pt x="3822" y="4086"/>
                    </a:lnTo>
                    <a:cubicBezTo>
                      <a:pt x="3822" y="4086"/>
                      <a:pt x="2096" y="97"/>
                      <a:pt x="1691" y="2"/>
                    </a:cubicBezTo>
                    <a:cubicBezTo>
                      <a:pt x="1687" y="1"/>
                      <a:pt x="1683" y="0"/>
                      <a:pt x="16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373;p36"/>
              <p:cNvSpPr/>
              <p:nvPr/>
            </p:nvSpPr>
            <p:spPr>
              <a:xfrm>
                <a:off x="727147" y="4300469"/>
                <a:ext cx="234720" cy="151672"/>
              </a:xfrm>
              <a:custGeom>
                <a:avLst/>
                <a:gdLst/>
                <a:ahLst/>
                <a:cxnLst/>
                <a:rect l="l" t="t" r="r" b="b"/>
                <a:pathLst>
                  <a:path w="7323" h="4732" extrusionOk="0">
                    <a:moveTo>
                      <a:pt x="6930" y="0"/>
                    </a:moveTo>
                    <a:cubicBezTo>
                      <a:pt x="6930" y="0"/>
                      <a:pt x="95" y="298"/>
                      <a:pt x="36" y="501"/>
                    </a:cubicBezTo>
                    <a:cubicBezTo>
                      <a:pt x="0" y="703"/>
                      <a:pt x="250" y="4680"/>
                      <a:pt x="453" y="4727"/>
                    </a:cubicBezTo>
                    <a:cubicBezTo>
                      <a:pt x="466" y="4730"/>
                      <a:pt x="506" y="4732"/>
                      <a:pt x="568" y="4732"/>
                    </a:cubicBezTo>
                    <a:cubicBezTo>
                      <a:pt x="1470" y="4732"/>
                      <a:pt x="7103" y="4419"/>
                      <a:pt x="7204" y="4096"/>
                    </a:cubicBezTo>
                    <a:cubicBezTo>
                      <a:pt x="7323" y="3775"/>
                      <a:pt x="6930" y="0"/>
                      <a:pt x="6930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374;p36"/>
              <p:cNvSpPr/>
              <p:nvPr/>
            </p:nvSpPr>
            <p:spPr>
              <a:xfrm>
                <a:off x="726763" y="4290917"/>
                <a:ext cx="226707" cy="54233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692" extrusionOk="0">
                    <a:moveTo>
                      <a:pt x="6930" y="1"/>
                    </a:moveTo>
                    <a:cubicBezTo>
                      <a:pt x="6930" y="1"/>
                      <a:pt x="107" y="501"/>
                      <a:pt x="48" y="560"/>
                    </a:cubicBezTo>
                    <a:cubicBezTo>
                      <a:pt x="0" y="620"/>
                      <a:pt x="12" y="1691"/>
                      <a:pt x="215" y="1691"/>
                    </a:cubicBezTo>
                    <a:cubicBezTo>
                      <a:pt x="417" y="1691"/>
                      <a:pt x="6846" y="1215"/>
                      <a:pt x="6965" y="1120"/>
                    </a:cubicBezTo>
                    <a:cubicBezTo>
                      <a:pt x="7073" y="1001"/>
                      <a:pt x="6930" y="1"/>
                      <a:pt x="6930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375;p36"/>
              <p:cNvSpPr/>
              <p:nvPr/>
            </p:nvSpPr>
            <p:spPr>
              <a:xfrm>
                <a:off x="815422" y="3741586"/>
                <a:ext cx="246804" cy="438414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13678" extrusionOk="0">
                    <a:moveTo>
                      <a:pt x="5111" y="1"/>
                    </a:moveTo>
                    <a:cubicBezTo>
                      <a:pt x="5053" y="1"/>
                      <a:pt x="5010" y="10"/>
                      <a:pt x="4985" y="30"/>
                    </a:cubicBezTo>
                    <a:cubicBezTo>
                      <a:pt x="4711" y="232"/>
                      <a:pt x="1378" y="8864"/>
                      <a:pt x="830" y="10328"/>
                    </a:cubicBezTo>
                    <a:cubicBezTo>
                      <a:pt x="0" y="12513"/>
                      <a:pt x="698" y="13677"/>
                      <a:pt x="1624" y="13677"/>
                    </a:cubicBezTo>
                    <a:cubicBezTo>
                      <a:pt x="1895" y="13677"/>
                      <a:pt x="2184" y="13578"/>
                      <a:pt x="2461" y="13376"/>
                    </a:cubicBezTo>
                    <a:cubicBezTo>
                      <a:pt x="3997" y="12257"/>
                      <a:pt x="7700" y="863"/>
                      <a:pt x="7700" y="863"/>
                    </a:cubicBezTo>
                    <a:cubicBezTo>
                      <a:pt x="7700" y="863"/>
                      <a:pt x="5681" y="1"/>
                      <a:pt x="5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376;p36"/>
              <p:cNvSpPr/>
              <p:nvPr/>
            </p:nvSpPr>
            <p:spPr>
              <a:xfrm>
                <a:off x="914916" y="3731233"/>
                <a:ext cx="157634" cy="166737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5202" extrusionOk="0">
                    <a:moveTo>
                      <a:pt x="2084" y="0"/>
                    </a:moveTo>
                    <a:cubicBezTo>
                      <a:pt x="2027" y="0"/>
                      <a:pt x="1986" y="10"/>
                      <a:pt x="1965" y="31"/>
                    </a:cubicBezTo>
                    <a:cubicBezTo>
                      <a:pt x="1762" y="234"/>
                      <a:pt x="0" y="3960"/>
                      <a:pt x="310" y="4032"/>
                    </a:cubicBezTo>
                    <a:cubicBezTo>
                      <a:pt x="310" y="4032"/>
                      <a:pt x="2901" y="5201"/>
                      <a:pt x="3328" y="5201"/>
                    </a:cubicBezTo>
                    <a:cubicBezTo>
                      <a:pt x="3355" y="5201"/>
                      <a:pt x="3373" y="5196"/>
                      <a:pt x="3381" y="5186"/>
                    </a:cubicBezTo>
                    <a:cubicBezTo>
                      <a:pt x="3536" y="5032"/>
                      <a:pt x="4917" y="1174"/>
                      <a:pt x="4679" y="984"/>
                    </a:cubicBezTo>
                    <a:cubicBezTo>
                      <a:pt x="4465" y="801"/>
                      <a:pt x="2607" y="0"/>
                      <a:pt x="2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377;p36"/>
              <p:cNvSpPr/>
              <p:nvPr/>
            </p:nvSpPr>
            <p:spPr>
              <a:xfrm>
                <a:off x="946969" y="3480094"/>
                <a:ext cx="214688" cy="301486"/>
              </a:xfrm>
              <a:custGeom>
                <a:avLst/>
                <a:gdLst/>
                <a:ahLst/>
                <a:cxnLst/>
                <a:rect l="l" t="t" r="r" b="b"/>
                <a:pathLst>
                  <a:path w="6698" h="9406" extrusionOk="0">
                    <a:moveTo>
                      <a:pt x="5030" y="0"/>
                    </a:moveTo>
                    <a:cubicBezTo>
                      <a:pt x="4970" y="0"/>
                      <a:pt x="4933" y="84"/>
                      <a:pt x="4929" y="270"/>
                    </a:cubicBezTo>
                    <a:cubicBezTo>
                      <a:pt x="4894" y="1627"/>
                      <a:pt x="1358" y="2354"/>
                      <a:pt x="596" y="5925"/>
                    </a:cubicBezTo>
                    <a:cubicBezTo>
                      <a:pt x="0" y="8711"/>
                      <a:pt x="1929" y="9045"/>
                      <a:pt x="1929" y="9045"/>
                    </a:cubicBezTo>
                    <a:cubicBezTo>
                      <a:pt x="2271" y="9294"/>
                      <a:pt x="2608" y="9405"/>
                      <a:pt x="2934" y="9405"/>
                    </a:cubicBezTo>
                    <a:cubicBezTo>
                      <a:pt x="4279" y="9405"/>
                      <a:pt x="5447" y="7509"/>
                      <a:pt x="6061" y="5497"/>
                    </a:cubicBezTo>
                    <a:cubicBezTo>
                      <a:pt x="6698" y="3339"/>
                      <a:pt x="5410" y="0"/>
                      <a:pt x="50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378;p36"/>
              <p:cNvSpPr/>
              <p:nvPr/>
            </p:nvSpPr>
            <p:spPr>
              <a:xfrm>
                <a:off x="1006492" y="3470639"/>
                <a:ext cx="148499" cy="20129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6280" extrusionOk="0">
                    <a:moveTo>
                      <a:pt x="3262" y="0"/>
                    </a:moveTo>
                    <a:cubicBezTo>
                      <a:pt x="3044" y="0"/>
                      <a:pt x="2985" y="1135"/>
                      <a:pt x="2239" y="1625"/>
                    </a:cubicBezTo>
                    <a:cubicBezTo>
                      <a:pt x="1263" y="2244"/>
                      <a:pt x="191" y="3268"/>
                      <a:pt x="167" y="3506"/>
                    </a:cubicBezTo>
                    <a:cubicBezTo>
                      <a:pt x="167" y="3506"/>
                      <a:pt x="1" y="4030"/>
                      <a:pt x="215" y="4482"/>
                    </a:cubicBezTo>
                    <a:cubicBezTo>
                      <a:pt x="258" y="4573"/>
                      <a:pt x="310" y="4607"/>
                      <a:pt x="369" y="4607"/>
                    </a:cubicBezTo>
                    <a:cubicBezTo>
                      <a:pt x="550" y="4607"/>
                      <a:pt x="799" y="4287"/>
                      <a:pt x="1064" y="4287"/>
                    </a:cubicBezTo>
                    <a:cubicBezTo>
                      <a:pt x="1122" y="4287"/>
                      <a:pt x="1180" y="4302"/>
                      <a:pt x="1239" y="4339"/>
                    </a:cubicBezTo>
                    <a:cubicBezTo>
                      <a:pt x="1654" y="4612"/>
                      <a:pt x="1183" y="6280"/>
                      <a:pt x="2086" y="6280"/>
                    </a:cubicBezTo>
                    <a:cubicBezTo>
                      <a:pt x="2090" y="6280"/>
                      <a:pt x="2093" y="6280"/>
                      <a:pt x="2096" y="6280"/>
                    </a:cubicBezTo>
                    <a:cubicBezTo>
                      <a:pt x="2746" y="6270"/>
                      <a:pt x="3251" y="5063"/>
                      <a:pt x="3621" y="5063"/>
                    </a:cubicBezTo>
                    <a:cubicBezTo>
                      <a:pt x="3712" y="5063"/>
                      <a:pt x="3795" y="5135"/>
                      <a:pt x="3870" y="5316"/>
                    </a:cubicBezTo>
                    <a:cubicBezTo>
                      <a:pt x="4021" y="5650"/>
                      <a:pt x="4029" y="5963"/>
                      <a:pt x="4113" y="5963"/>
                    </a:cubicBezTo>
                    <a:cubicBezTo>
                      <a:pt x="4155" y="5963"/>
                      <a:pt x="4216" y="5886"/>
                      <a:pt x="4323" y="5697"/>
                    </a:cubicBezTo>
                    <a:cubicBezTo>
                      <a:pt x="4632" y="5137"/>
                      <a:pt x="4573" y="3018"/>
                      <a:pt x="4275" y="1922"/>
                    </a:cubicBezTo>
                    <a:cubicBezTo>
                      <a:pt x="3989" y="815"/>
                      <a:pt x="3561" y="196"/>
                      <a:pt x="3311" y="17"/>
                    </a:cubicBezTo>
                    <a:cubicBezTo>
                      <a:pt x="3293" y="6"/>
                      <a:pt x="3277" y="0"/>
                      <a:pt x="32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379;p36"/>
              <p:cNvSpPr/>
              <p:nvPr/>
            </p:nvSpPr>
            <p:spPr>
              <a:xfrm>
                <a:off x="422224" y="3564619"/>
                <a:ext cx="406842" cy="840705"/>
              </a:xfrm>
              <a:custGeom>
                <a:avLst/>
                <a:gdLst/>
                <a:ahLst/>
                <a:cxnLst/>
                <a:rect l="l" t="t" r="r" b="b"/>
                <a:pathLst>
                  <a:path w="12693" h="26229" extrusionOk="0">
                    <a:moveTo>
                      <a:pt x="1493" y="0"/>
                    </a:moveTo>
                    <a:cubicBezTo>
                      <a:pt x="1421" y="0"/>
                      <a:pt x="1356" y="13"/>
                      <a:pt x="1298" y="38"/>
                    </a:cubicBezTo>
                    <a:cubicBezTo>
                      <a:pt x="310" y="479"/>
                      <a:pt x="0" y="4467"/>
                      <a:pt x="310" y="6860"/>
                    </a:cubicBezTo>
                    <a:cubicBezTo>
                      <a:pt x="613" y="9207"/>
                      <a:pt x="6045" y="26228"/>
                      <a:pt x="6066" y="26228"/>
                    </a:cubicBezTo>
                    <a:cubicBezTo>
                      <a:pt x="6066" y="26228"/>
                      <a:pt x="6064" y="26222"/>
                      <a:pt x="6060" y="26208"/>
                    </a:cubicBezTo>
                    <a:cubicBezTo>
                      <a:pt x="6060" y="26208"/>
                      <a:pt x="12204" y="25863"/>
                      <a:pt x="12442" y="24410"/>
                    </a:cubicBezTo>
                    <a:cubicBezTo>
                      <a:pt x="12692" y="22946"/>
                      <a:pt x="7394" y="5955"/>
                      <a:pt x="6382" y="4467"/>
                    </a:cubicBezTo>
                    <a:cubicBezTo>
                      <a:pt x="5430" y="3045"/>
                      <a:pt x="263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380;p36"/>
              <p:cNvSpPr/>
              <p:nvPr/>
            </p:nvSpPr>
            <p:spPr>
              <a:xfrm>
                <a:off x="448091" y="3737419"/>
                <a:ext cx="242060" cy="599189"/>
              </a:xfrm>
              <a:custGeom>
                <a:avLst/>
                <a:gdLst/>
                <a:ahLst/>
                <a:cxnLst/>
                <a:rect l="l" t="t" r="r" b="b"/>
                <a:pathLst>
                  <a:path w="7552" h="18694" extrusionOk="0">
                    <a:moveTo>
                      <a:pt x="1249" y="1"/>
                    </a:moveTo>
                    <a:cubicBezTo>
                      <a:pt x="663" y="1"/>
                      <a:pt x="1" y="292"/>
                      <a:pt x="169" y="886"/>
                    </a:cubicBezTo>
                    <a:cubicBezTo>
                      <a:pt x="169" y="886"/>
                      <a:pt x="5753" y="18352"/>
                      <a:pt x="6051" y="18626"/>
                    </a:cubicBezTo>
                    <a:cubicBezTo>
                      <a:pt x="6099" y="18674"/>
                      <a:pt x="6172" y="18694"/>
                      <a:pt x="6261" y="18694"/>
                    </a:cubicBezTo>
                    <a:cubicBezTo>
                      <a:pt x="6708" y="18694"/>
                      <a:pt x="7551" y="18197"/>
                      <a:pt x="7551" y="18197"/>
                    </a:cubicBezTo>
                    <a:cubicBezTo>
                      <a:pt x="7551" y="18197"/>
                      <a:pt x="2241" y="898"/>
                      <a:pt x="2039" y="338"/>
                    </a:cubicBezTo>
                    <a:cubicBezTo>
                      <a:pt x="1952" y="114"/>
                      <a:pt x="1615" y="1"/>
                      <a:pt x="1249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381;p36"/>
              <p:cNvSpPr/>
              <p:nvPr/>
            </p:nvSpPr>
            <p:spPr>
              <a:xfrm>
                <a:off x="546687" y="3705077"/>
                <a:ext cx="237733" cy="606529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18923" extrusionOk="0">
                    <a:moveTo>
                      <a:pt x="1256" y="1"/>
                    </a:moveTo>
                    <a:cubicBezTo>
                      <a:pt x="670" y="1"/>
                      <a:pt x="0" y="294"/>
                      <a:pt x="177" y="883"/>
                    </a:cubicBezTo>
                    <a:cubicBezTo>
                      <a:pt x="177" y="883"/>
                      <a:pt x="5702" y="18552"/>
                      <a:pt x="5987" y="18849"/>
                    </a:cubicBezTo>
                    <a:cubicBezTo>
                      <a:pt x="6037" y="18901"/>
                      <a:pt x="6116" y="18923"/>
                      <a:pt x="6212" y="18923"/>
                    </a:cubicBezTo>
                    <a:cubicBezTo>
                      <a:pt x="6643" y="18923"/>
                      <a:pt x="7416" y="18492"/>
                      <a:pt x="7416" y="18492"/>
                    </a:cubicBezTo>
                    <a:cubicBezTo>
                      <a:pt x="7416" y="18492"/>
                      <a:pt x="2249" y="919"/>
                      <a:pt x="2023" y="335"/>
                    </a:cubicBezTo>
                    <a:cubicBezTo>
                      <a:pt x="1945" y="112"/>
                      <a:pt x="1617" y="1"/>
                      <a:pt x="1256" y="1"/>
                    </a:cubicBezTo>
                    <a:close/>
                  </a:path>
                </a:pathLst>
              </a:custGeom>
              <a:solidFill>
                <a:srgbClr val="695D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382;p36"/>
              <p:cNvSpPr/>
              <p:nvPr/>
            </p:nvSpPr>
            <p:spPr>
              <a:xfrm>
                <a:off x="416486" y="3521347"/>
                <a:ext cx="232156" cy="292639"/>
              </a:xfrm>
              <a:custGeom>
                <a:avLst/>
                <a:gdLst/>
                <a:ahLst/>
                <a:cxnLst/>
                <a:rect l="l" t="t" r="r" b="b"/>
                <a:pathLst>
                  <a:path w="7243" h="9130" extrusionOk="0">
                    <a:moveTo>
                      <a:pt x="1522" y="0"/>
                    </a:moveTo>
                    <a:cubicBezTo>
                      <a:pt x="1477" y="0"/>
                      <a:pt x="1434" y="6"/>
                      <a:pt x="1394" y="19"/>
                    </a:cubicBezTo>
                    <a:cubicBezTo>
                      <a:pt x="1" y="459"/>
                      <a:pt x="286" y="8687"/>
                      <a:pt x="560" y="8948"/>
                    </a:cubicBezTo>
                    <a:cubicBezTo>
                      <a:pt x="566" y="8954"/>
                      <a:pt x="573" y="8956"/>
                      <a:pt x="580" y="8956"/>
                    </a:cubicBezTo>
                    <a:cubicBezTo>
                      <a:pt x="706" y="8956"/>
                      <a:pt x="1031" y="8223"/>
                      <a:pt x="1144" y="7627"/>
                    </a:cubicBezTo>
                    <a:cubicBezTo>
                      <a:pt x="1146" y="7612"/>
                      <a:pt x="1151" y="7605"/>
                      <a:pt x="1157" y="7605"/>
                    </a:cubicBezTo>
                    <a:cubicBezTo>
                      <a:pt x="1231" y="7605"/>
                      <a:pt x="1543" y="8583"/>
                      <a:pt x="1906" y="9056"/>
                    </a:cubicBezTo>
                    <a:cubicBezTo>
                      <a:pt x="1943" y="9106"/>
                      <a:pt x="1980" y="9129"/>
                      <a:pt x="2014" y="9129"/>
                    </a:cubicBezTo>
                    <a:cubicBezTo>
                      <a:pt x="2329" y="9129"/>
                      <a:pt x="2513" y="7246"/>
                      <a:pt x="2513" y="7246"/>
                    </a:cubicBezTo>
                    <a:cubicBezTo>
                      <a:pt x="2513" y="7246"/>
                      <a:pt x="3259" y="8546"/>
                      <a:pt x="3727" y="8546"/>
                    </a:cubicBezTo>
                    <a:cubicBezTo>
                      <a:pt x="3739" y="8546"/>
                      <a:pt x="3751" y="8545"/>
                      <a:pt x="3763" y="8544"/>
                    </a:cubicBezTo>
                    <a:cubicBezTo>
                      <a:pt x="4226" y="8461"/>
                      <a:pt x="3872" y="6555"/>
                      <a:pt x="4071" y="6555"/>
                    </a:cubicBezTo>
                    <a:lnTo>
                      <a:pt x="4071" y="6555"/>
                    </a:lnTo>
                    <a:cubicBezTo>
                      <a:pt x="4071" y="6555"/>
                      <a:pt x="4072" y="6555"/>
                      <a:pt x="4072" y="6555"/>
                    </a:cubicBezTo>
                    <a:cubicBezTo>
                      <a:pt x="4141" y="6555"/>
                      <a:pt x="5139" y="7824"/>
                      <a:pt x="5632" y="7824"/>
                    </a:cubicBezTo>
                    <a:cubicBezTo>
                      <a:pt x="5907" y="7824"/>
                      <a:pt x="6024" y="7431"/>
                      <a:pt x="5739" y="6210"/>
                    </a:cubicBezTo>
                    <a:cubicBezTo>
                      <a:pt x="5723" y="6126"/>
                      <a:pt x="5741" y="6091"/>
                      <a:pt x="5786" y="6091"/>
                    </a:cubicBezTo>
                    <a:cubicBezTo>
                      <a:pt x="6021" y="6091"/>
                      <a:pt x="6981" y="7088"/>
                      <a:pt x="7185" y="7088"/>
                    </a:cubicBezTo>
                    <a:cubicBezTo>
                      <a:pt x="7243" y="7088"/>
                      <a:pt x="7240" y="7009"/>
                      <a:pt x="7144" y="6805"/>
                    </a:cubicBezTo>
                    <a:cubicBezTo>
                      <a:pt x="7144" y="6805"/>
                      <a:pt x="3046" y="0"/>
                      <a:pt x="15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383;p36"/>
              <p:cNvSpPr/>
              <p:nvPr/>
            </p:nvSpPr>
            <p:spPr>
              <a:xfrm>
                <a:off x="428698" y="3479197"/>
                <a:ext cx="116415" cy="154974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4835" extrusionOk="0">
                    <a:moveTo>
                      <a:pt x="690" y="0"/>
                    </a:moveTo>
                    <a:cubicBezTo>
                      <a:pt x="274" y="0"/>
                      <a:pt x="1" y="4834"/>
                      <a:pt x="1" y="4834"/>
                    </a:cubicBezTo>
                    <a:lnTo>
                      <a:pt x="3632" y="3525"/>
                    </a:lnTo>
                    <a:cubicBezTo>
                      <a:pt x="3632" y="3525"/>
                      <a:pt x="1108" y="12"/>
                      <a:pt x="691" y="0"/>
                    </a:cubicBezTo>
                    <a:cubicBezTo>
                      <a:pt x="691" y="0"/>
                      <a:pt x="690" y="0"/>
                      <a:pt x="6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384;p36"/>
              <p:cNvSpPr/>
              <p:nvPr/>
            </p:nvSpPr>
            <p:spPr>
              <a:xfrm>
                <a:off x="598517" y="4285211"/>
                <a:ext cx="249625" cy="191994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5990" extrusionOk="0">
                    <a:moveTo>
                      <a:pt x="6633" y="0"/>
                    </a:moveTo>
                    <a:cubicBezTo>
                      <a:pt x="6633" y="0"/>
                      <a:pt x="1" y="1727"/>
                      <a:pt x="1" y="1941"/>
                    </a:cubicBezTo>
                    <a:cubicBezTo>
                      <a:pt x="1" y="2143"/>
                      <a:pt x="1096" y="5989"/>
                      <a:pt x="1299" y="5989"/>
                    </a:cubicBezTo>
                    <a:cubicBezTo>
                      <a:pt x="1513" y="5989"/>
                      <a:pt x="7728" y="4322"/>
                      <a:pt x="7764" y="3965"/>
                    </a:cubicBezTo>
                    <a:cubicBezTo>
                      <a:pt x="7788" y="3608"/>
                      <a:pt x="6633" y="0"/>
                      <a:pt x="6633" y="0"/>
                    </a:cubicBezTo>
                    <a:close/>
                  </a:path>
                </a:pathLst>
              </a:custGeom>
              <a:solidFill>
                <a:srgbClr val="3E2F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385;p36"/>
              <p:cNvSpPr/>
              <p:nvPr/>
            </p:nvSpPr>
            <p:spPr>
              <a:xfrm>
                <a:off x="595504" y="4275659"/>
                <a:ext cx="224400" cy="98529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3074" extrusionOk="0">
                    <a:moveTo>
                      <a:pt x="6643" y="1"/>
                    </a:moveTo>
                    <a:cubicBezTo>
                      <a:pt x="6643" y="1"/>
                      <a:pt x="83" y="1929"/>
                      <a:pt x="35" y="2001"/>
                    </a:cubicBezTo>
                    <a:cubicBezTo>
                      <a:pt x="0" y="2071"/>
                      <a:pt x="227" y="3074"/>
                      <a:pt x="415" y="3074"/>
                    </a:cubicBezTo>
                    <a:cubicBezTo>
                      <a:pt x="420" y="3074"/>
                      <a:pt x="424" y="3073"/>
                      <a:pt x="428" y="3072"/>
                    </a:cubicBezTo>
                    <a:cubicBezTo>
                      <a:pt x="619" y="3025"/>
                      <a:pt x="6798" y="1215"/>
                      <a:pt x="6905" y="1096"/>
                    </a:cubicBezTo>
                    <a:cubicBezTo>
                      <a:pt x="7000" y="977"/>
                      <a:pt x="6643" y="1"/>
                      <a:pt x="6643" y="1"/>
                    </a:cubicBezTo>
                    <a:close/>
                  </a:path>
                </a:pathLst>
              </a:custGeom>
              <a:solidFill>
                <a:srgbClr val="F0D7C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386;p36"/>
              <p:cNvSpPr/>
              <p:nvPr/>
            </p:nvSpPr>
            <p:spPr>
              <a:xfrm>
                <a:off x="416871" y="3955799"/>
                <a:ext cx="698007" cy="953882"/>
              </a:xfrm>
              <a:custGeom>
                <a:avLst/>
                <a:gdLst/>
                <a:ahLst/>
                <a:cxnLst/>
                <a:rect l="l" t="t" r="r" b="b"/>
                <a:pathLst>
                  <a:path w="21777" h="29760" extrusionOk="0">
                    <a:moveTo>
                      <a:pt x="16291" y="1"/>
                    </a:moveTo>
                    <a:cubicBezTo>
                      <a:pt x="10984" y="1"/>
                      <a:pt x="1251" y="800"/>
                      <a:pt x="1251" y="800"/>
                    </a:cubicBezTo>
                    <a:cubicBezTo>
                      <a:pt x="0" y="919"/>
                      <a:pt x="167" y="16040"/>
                      <a:pt x="4513" y="18088"/>
                    </a:cubicBezTo>
                    <a:cubicBezTo>
                      <a:pt x="8859" y="20112"/>
                      <a:pt x="9704" y="21255"/>
                      <a:pt x="9752" y="23350"/>
                    </a:cubicBezTo>
                    <a:cubicBezTo>
                      <a:pt x="9799" y="25446"/>
                      <a:pt x="5418" y="27946"/>
                      <a:pt x="6489" y="28875"/>
                    </a:cubicBezTo>
                    <a:cubicBezTo>
                      <a:pt x="7089" y="29394"/>
                      <a:pt x="9005" y="29760"/>
                      <a:pt x="11121" y="29760"/>
                    </a:cubicBezTo>
                    <a:cubicBezTo>
                      <a:pt x="12743" y="29760"/>
                      <a:pt x="14482" y="29545"/>
                      <a:pt x="15836" y="29018"/>
                    </a:cubicBezTo>
                    <a:cubicBezTo>
                      <a:pt x="18967" y="27815"/>
                      <a:pt x="13466" y="26553"/>
                      <a:pt x="13324" y="23600"/>
                    </a:cubicBezTo>
                    <a:cubicBezTo>
                      <a:pt x="13169" y="20659"/>
                      <a:pt x="13264" y="19397"/>
                      <a:pt x="17515" y="17111"/>
                    </a:cubicBezTo>
                    <a:cubicBezTo>
                      <a:pt x="21777" y="14837"/>
                      <a:pt x="20182" y="1419"/>
                      <a:pt x="19634" y="371"/>
                    </a:cubicBezTo>
                    <a:cubicBezTo>
                      <a:pt x="19491" y="101"/>
                      <a:pt x="18168" y="1"/>
                      <a:pt x="162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87;p36"/>
              <p:cNvSpPr/>
              <p:nvPr/>
            </p:nvSpPr>
            <p:spPr>
              <a:xfrm>
                <a:off x="192850" y="4086352"/>
                <a:ext cx="582779" cy="558996"/>
              </a:xfrm>
              <a:custGeom>
                <a:avLst/>
                <a:gdLst/>
                <a:ahLst/>
                <a:cxnLst/>
                <a:rect l="l" t="t" r="r" b="b"/>
                <a:pathLst>
                  <a:path w="18182" h="17440" extrusionOk="0">
                    <a:moveTo>
                      <a:pt x="9768" y="1"/>
                    </a:moveTo>
                    <a:cubicBezTo>
                      <a:pt x="7880" y="1"/>
                      <a:pt x="3744" y="367"/>
                      <a:pt x="2275" y="3442"/>
                    </a:cubicBezTo>
                    <a:cubicBezTo>
                      <a:pt x="0" y="8193"/>
                      <a:pt x="2525" y="11729"/>
                      <a:pt x="6454" y="13765"/>
                    </a:cubicBezTo>
                    <a:cubicBezTo>
                      <a:pt x="10383" y="15813"/>
                      <a:pt x="16455" y="14955"/>
                      <a:pt x="17229" y="16836"/>
                    </a:cubicBezTo>
                    <a:cubicBezTo>
                      <a:pt x="17406" y="17264"/>
                      <a:pt x="17578" y="17440"/>
                      <a:pt x="17713" y="17440"/>
                    </a:cubicBezTo>
                    <a:cubicBezTo>
                      <a:pt x="18165" y="17440"/>
                      <a:pt x="18181" y="15438"/>
                      <a:pt x="16455" y="14336"/>
                    </a:cubicBezTo>
                    <a:cubicBezTo>
                      <a:pt x="14228" y="12907"/>
                      <a:pt x="5275" y="12122"/>
                      <a:pt x="4668" y="7502"/>
                    </a:cubicBezTo>
                    <a:cubicBezTo>
                      <a:pt x="4227" y="4109"/>
                      <a:pt x="8371" y="3549"/>
                      <a:pt x="9740" y="3525"/>
                    </a:cubicBezTo>
                    <a:cubicBezTo>
                      <a:pt x="11097" y="3502"/>
                      <a:pt x="10728" y="37"/>
                      <a:pt x="10728" y="37"/>
                    </a:cubicBezTo>
                    <a:cubicBezTo>
                      <a:pt x="10728" y="37"/>
                      <a:pt x="10358" y="1"/>
                      <a:pt x="9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88;p36"/>
              <p:cNvSpPr/>
              <p:nvPr/>
            </p:nvSpPr>
            <p:spPr>
              <a:xfrm>
                <a:off x="751251" y="4077377"/>
                <a:ext cx="573547" cy="568227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17728" extrusionOk="0">
                    <a:moveTo>
                      <a:pt x="8357" y="1"/>
                    </a:moveTo>
                    <a:cubicBezTo>
                      <a:pt x="7473" y="1"/>
                      <a:pt x="6880" y="79"/>
                      <a:pt x="6880" y="79"/>
                    </a:cubicBezTo>
                    <a:cubicBezTo>
                      <a:pt x="6880" y="79"/>
                      <a:pt x="6632" y="3532"/>
                      <a:pt x="7985" y="3532"/>
                    </a:cubicBezTo>
                    <a:cubicBezTo>
                      <a:pt x="7990" y="3532"/>
                      <a:pt x="7995" y="3532"/>
                      <a:pt x="7999" y="3531"/>
                    </a:cubicBezTo>
                    <a:cubicBezTo>
                      <a:pt x="8048" y="3530"/>
                      <a:pt x="8099" y="3529"/>
                      <a:pt x="8155" y="3529"/>
                    </a:cubicBezTo>
                    <a:cubicBezTo>
                      <a:pt x="9640" y="3529"/>
                      <a:pt x="13524" y="4035"/>
                      <a:pt x="13202" y="7318"/>
                    </a:cubicBezTo>
                    <a:cubicBezTo>
                      <a:pt x="12762" y="11949"/>
                      <a:pt x="3844" y="13068"/>
                      <a:pt x="1665" y="14569"/>
                    </a:cubicBezTo>
                    <a:cubicBezTo>
                      <a:pt x="0" y="15730"/>
                      <a:pt x="78" y="17728"/>
                      <a:pt x="522" y="17728"/>
                    </a:cubicBezTo>
                    <a:cubicBezTo>
                      <a:pt x="656" y="17728"/>
                      <a:pt x="824" y="17546"/>
                      <a:pt x="987" y="17105"/>
                    </a:cubicBezTo>
                    <a:cubicBezTo>
                      <a:pt x="1689" y="15200"/>
                      <a:pt x="7785" y="15819"/>
                      <a:pt x="11643" y="13652"/>
                    </a:cubicBezTo>
                    <a:cubicBezTo>
                      <a:pt x="15500" y="11497"/>
                      <a:pt x="17893" y="7853"/>
                      <a:pt x="15453" y="3186"/>
                    </a:cubicBezTo>
                    <a:cubicBezTo>
                      <a:pt x="14006" y="418"/>
                      <a:pt x="10401" y="1"/>
                      <a:pt x="83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89;p36"/>
              <p:cNvSpPr/>
              <p:nvPr/>
            </p:nvSpPr>
            <p:spPr>
              <a:xfrm>
                <a:off x="589735" y="4086480"/>
                <a:ext cx="326711" cy="33318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10395" extrusionOk="0">
                    <a:moveTo>
                      <a:pt x="4200" y="1"/>
                    </a:moveTo>
                    <a:cubicBezTo>
                      <a:pt x="3546" y="1"/>
                      <a:pt x="3239" y="3843"/>
                      <a:pt x="3239" y="3843"/>
                    </a:cubicBezTo>
                    <a:cubicBezTo>
                      <a:pt x="3239" y="3843"/>
                      <a:pt x="1" y="4629"/>
                      <a:pt x="1" y="5248"/>
                    </a:cubicBezTo>
                    <a:cubicBezTo>
                      <a:pt x="13" y="5891"/>
                      <a:pt x="2144" y="7319"/>
                      <a:pt x="2144" y="7319"/>
                    </a:cubicBezTo>
                    <a:cubicBezTo>
                      <a:pt x="2144" y="7319"/>
                      <a:pt x="1561" y="10070"/>
                      <a:pt x="2096" y="10367"/>
                    </a:cubicBezTo>
                    <a:cubicBezTo>
                      <a:pt x="2130" y="10386"/>
                      <a:pt x="2172" y="10395"/>
                      <a:pt x="2221" y="10395"/>
                    </a:cubicBezTo>
                    <a:cubicBezTo>
                      <a:pt x="2957" y="10395"/>
                      <a:pt x="5323" y="8427"/>
                      <a:pt x="5323" y="8427"/>
                    </a:cubicBezTo>
                    <a:cubicBezTo>
                      <a:pt x="5323" y="8427"/>
                      <a:pt x="7560" y="9889"/>
                      <a:pt x="8520" y="9889"/>
                    </a:cubicBezTo>
                    <a:cubicBezTo>
                      <a:pt x="8676" y="9889"/>
                      <a:pt x="8798" y="9850"/>
                      <a:pt x="8871" y="9760"/>
                    </a:cubicBezTo>
                    <a:cubicBezTo>
                      <a:pt x="9371" y="9117"/>
                      <a:pt x="7990" y="6379"/>
                      <a:pt x="7990" y="6379"/>
                    </a:cubicBezTo>
                    <a:cubicBezTo>
                      <a:pt x="7990" y="6379"/>
                      <a:pt x="10193" y="4248"/>
                      <a:pt x="9967" y="3819"/>
                    </a:cubicBezTo>
                    <a:cubicBezTo>
                      <a:pt x="9740" y="3414"/>
                      <a:pt x="6490" y="3367"/>
                      <a:pt x="6490" y="3367"/>
                    </a:cubicBezTo>
                    <a:cubicBezTo>
                      <a:pt x="6490" y="3367"/>
                      <a:pt x="5073" y="545"/>
                      <a:pt x="4323" y="45"/>
                    </a:cubicBezTo>
                    <a:cubicBezTo>
                      <a:pt x="4281" y="15"/>
                      <a:pt x="4240" y="1"/>
                      <a:pt x="42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90;p36"/>
              <p:cNvSpPr/>
              <p:nvPr/>
            </p:nvSpPr>
            <p:spPr>
              <a:xfrm>
                <a:off x="964021" y="4005994"/>
                <a:ext cx="76766" cy="25959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8099" extrusionOk="0">
                    <a:moveTo>
                      <a:pt x="687" y="0"/>
                    </a:moveTo>
                    <a:cubicBezTo>
                      <a:pt x="200" y="0"/>
                      <a:pt x="0" y="397"/>
                      <a:pt x="64" y="841"/>
                    </a:cubicBezTo>
                    <a:cubicBezTo>
                      <a:pt x="64" y="841"/>
                      <a:pt x="683" y="5139"/>
                      <a:pt x="802" y="7271"/>
                    </a:cubicBezTo>
                    <a:cubicBezTo>
                      <a:pt x="834" y="7842"/>
                      <a:pt x="975" y="8099"/>
                      <a:pt x="1153" y="8099"/>
                    </a:cubicBezTo>
                    <a:cubicBezTo>
                      <a:pt x="1639" y="8099"/>
                      <a:pt x="2395" y="6193"/>
                      <a:pt x="1933" y="3580"/>
                    </a:cubicBezTo>
                    <a:cubicBezTo>
                      <a:pt x="1314" y="8"/>
                      <a:pt x="1504" y="139"/>
                      <a:pt x="885" y="20"/>
                    </a:cubicBezTo>
                    <a:cubicBezTo>
                      <a:pt x="814" y="6"/>
                      <a:pt x="748" y="0"/>
                      <a:pt x="6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91;p36"/>
              <p:cNvSpPr/>
              <p:nvPr/>
            </p:nvSpPr>
            <p:spPr>
              <a:xfrm>
                <a:off x="952963" y="4289282"/>
                <a:ext cx="76830" cy="17382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5423" extrusionOk="0">
                    <a:moveTo>
                      <a:pt x="1750" y="0"/>
                    </a:moveTo>
                    <a:cubicBezTo>
                      <a:pt x="1544" y="0"/>
                      <a:pt x="1359" y="173"/>
                      <a:pt x="1325" y="552"/>
                    </a:cubicBezTo>
                    <a:cubicBezTo>
                      <a:pt x="1269" y="1426"/>
                      <a:pt x="0" y="5422"/>
                      <a:pt x="735" y="5422"/>
                    </a:cubicBezTo>
                    <a:cubicBezTo>
                      <a:pt x="781" y="5422"/>
                      <a:pt x="834" y="5407"/>
                      <a:pt x="897" y="5374"/>
                    </a:cubicBezTo>
                    <a:cubicBezTo>
                      <a:pt x="1968" y="4802"/>
                      <a:pt x="2397" y="992"/>
                      <a:pt x="2397" y="992"/>
                    </a:cubicBezTo>
                    <a:cubicBezTo>
                      <a:pt x="2397" y="365"/>
                      <a:pt x="2050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392;p36"/>
            <p:cNvGrpSpPr/>
            <p:nvPr/>
          </p:nvGrpSpPr>
          <p:grpSpPr>
            <a:xfrm>
              <a:off x="16163" y="4745561"/>
              <a:ext cx="1260144" cy="336199"/>
              <a:chOff x="7827651" y="4820448"/>
              <a:chExt cx="1260144" cy="336199"/>
            </a:xfrm>
          </p:grpSpPr>
          <p:sp>
            <p:nvSpPr>
              <p:cNvPr id="131" name="Google Shape;393;p36"/>
              <p:cNvSpPr/>
              <p:nvPr/>
            </p:nvSpPr>
            <p:spPr>
              <a:xfrm>
                <a:off x="7827651" y="4821121"/>
                <a:ext cx="1260144" cy="335526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8" extrusionOk="0">
                    <a:moveTo>
                      <a:pt x="24492" y="1"/>
                    </a:moveTo>
                    <a:cubicBezTo>
                      <a:pt x="17768" y="1"/>
                      <a:pt x="10462" y="142"/>
                      <a:pt x="7418" y="615"/>
                    </a:cubicBezTo>
                    <a:cubicBezTo>
                      <a:pt x="1262" y="1568"/>
                      <a:pt x="0" y="9283"/>
                      <a:pt x="7370" y="10235"/>
                    </a:cubicBezTo>
                    <a:cubicBezTo>
                      <a:pt x="8701" y="10405"/>
                      <a:pt x="11366" y="10467"/>
                      <a:pt x="14587" y="10467"/>
                    </a:cubicBezTo>
                    <a:cubicBezTo>
                      <a:pt x="23841" y="10467"/>
                      <a:pt x="37684" y="9950"/>
                      <a:pt x="37684" y="9950"/>
                    </a:cubicBezTo>
                    <a:cubicBezTo>
                      <a:pt x="38696" y="9950"/>
                      <a:pt x="39315" y="413"/>
                      <a:pt x="38100" y="234"/>
                    </a:cubicBezTo>
                    <a:cubicBezTo>
                      <a:pt x="37490" y="144"/>
                      <a:pt x="31288" y="1"/>
                      <a:pt x="24492" y="1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394;p36"/>
              <p:cNvSpPr/>
              <p:nvPr/>
            </p:nvSpPr>
            <p:spPr>
              <a:xfrm>
                <a:off x="7932209" y="4881478"/>
                <a:ext cx="1154820" cy="201610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90" extrusionOk="0">
                    <a:moveTo>
                      <a:pt x="16198" y="0"/>
                    </a:moveTo>
                    <a:cubicBezTo>
                      <a:pt x="11963" y="0"/>
                      <a:pt x="8193" y="69"/>
                      <a:pt x="6406" y="268"/>
                    </a:cubicBezTo>
                    <a:cubicBezTo>
                      <a:pt x="1156" y="852"/>
                      <a:pt x="1" y="5424"/>
                      <a:pt x="6287" y="5995"/>
                    </a:cubicBezTo>
                    <a:cubicBezTo>
                      <a:pt x="8976" y="6241"/>
                      <a:pt x="18846" y="6289"/>
                      <a:pt x="26185" y="6289"/>
                    </a:cubicBezTo>
                    <a:cubicBezTo>
                      <a:pt x="30934" y="6289"/>
                      <a:pt x="34624" y="6269"/>
                      <a:pt x="34624" y="6269"/>
                    </a:cubicBezTo>
                    <a:cubicBezTo>
                      <a:pt x="35505" y="6269"/>
                      <a:pt x="36029" y="459"/>
                      <a:pt x="34981" y="328"/>
                    </a:cubicBezTo>
                    <a:cubicBezTo>
                      <a:pt x="34291" y="257"/>
                      <a:pt x="24378" y="0"/>
                      <a:pt x="16198" y="0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395;p36"/>
              <p:cNvSpPr/>
              <p:nvPr/>
            </p:nvSpPr>
            <p:spPr>
              <a:xfrm>
                <a:off x="8026093" y="4921737"/>
                <a:ext cx="1048726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9" extrusionOk="0">
                    <a:moveTo>
                      <a:pt x="12" y="0"/>
                    </a:moveTo>
                    <a:lnTo>
                      <a:pt x="1" y="393"/>
                    </a:lnTo>
                    <a:cubicBezTo>
                      <a:pt x="72" y="393"/>
                      <a:pt x="6263" y="548"/>
                      <a:pt x="11216" y="548"/>
                    </a:cubicBezTo>
                    <a:cubicBezTo>
                      <a:pt x="12455" y="548"/>
                      <a:pt x="13633" y="536"/>
                      <a:pt x="14621" y="512"/>
                    </a:cubicBezTo>
                    <a:cubicBezTo>
                      <a:pt x="16237" y="473"/>
                      <a:pt x="18770" y="459"/>
                      <a:pt x="21435" y="459"/>
                    </a:cubicBezTo>
                    <a:cubicBezTo>
                      <a:pt x="26766" y="459"/>
                      <a:pt x="32624" y="512"/>
                      <a:pt x="32719" y="512"/>
                    </a:cubicBezTo>
                    <a:lnTo>
                      <a:pt x="32719" y="119"/>
                    </a:lnTo>
                    <a:cubicBezTo>
                      <a:pt x="32624" y="119"/>
                      <a:pt x="26761" y="67"/>
                      <a:pt x="21423" y="67"/>
                    </a:cubicBezTo>
                    <a:cubicBezTo>
                      <a:pt x="18754" y="67"/>
                      <a:pt x="16217" y="80"/>
                      <a:pt x="14598" y="119"/>
                    </a:cubicBezTo>
                    <a:cubicBezTo>
                      <a:pt x="13631" y="143"/>
                      <a:pt x="12472" y="153"/>
                      <a:pt x="11235" y="153"/>
                    </a:cubicBezTo>
                    <a:cubicBezTo>
                      <a:pt x="6288" y="153"/>
                      <a:pt x="98" y="0"/>
                      <a:pt x="12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396;p36"/>
              <p:cNvSpPr/>
              <p:nvPr/>
            </p:nvSpPr>
            <p:spPr>
              <a:xfrm>
                <a:off x="7995578" y="4977830"/>
                <a:ext cx="1082317" cy="21026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6" extrusionOk="0">
                    <a:moveTo>
                      <a:pt x="12" y="1"/>
                    </a:moveTo>
                    <a:lnTo>
                      <a:pt x="0" y="405"/>
                    </a:lnTo>
                    <a:cubicBezTo>
                      <a:pt x="72" y="405"/>
                      <a:pt x="6072" y="655"/>
                      <a:pt x="11573" y="655"/>
                    </a:cubicBezTo>
                    <a:cubicBezTo>
                      <a:pt x="12502" y="655"/>
                      <a:pt x="13407" y="644"/>
                      <a:pt x="14276" y="644"/>
                    </a:cubicBezTo>
                    <a:cubicBezTo>
                      <a:pt x="20265" y="524"/>
                      <a:pt x="33635" y="524"/>
                      <a:pt x="33766" y="524"/>
                    </a:cubicBezTo>
                    <a:lnTo>
                      <a:pt x="33766" y="120"/>
                    </a:lnTo>
                    <a:cubicBezTo>
                      <a:pt x="33635" y="120"/>
                      <a:pt x="20265" y="120"/>
                      <a:pt x="14252" y="239"/>
                    </a:cubicBezTo>
                    <a:cubicBezTo>
                      <a:pt x="13447" y="253"/>
                      <a:pt x="12604" y="259"/>
                      <a:pt x="11745" y="259"/>
                    </a:cubicBezTo>
                    <a:cubicBezTo>
                      <a:pt x="6215" y="259"/>
                      <a:pt x="84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397;p36"/>
              <p:cNvSpPr/>
              <p:nvPr/>
            </p:nvSpPr>
            <p:spPr>
              <a:xfrm>
                <a:off x="8010836" y="5025910"/>
                <a:ext cx="1052155" cy="27886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1"/>
                    </a:moveTo>
                    <a:lnTo>
                      <a:pt x="0" y="406"/>
                    </a:lnTo>
                    <a:cubicBezTo>
                      <a:pt x="131" y="417"/>
                      <a:pt x="13228" y="537"/>
                      <a:pt x="16919" y="763"/>
                    </a:cubicBezTo>
                    <a:cubicBezTo>
                      <a:pt x="18169" y="834"/>
                      <a:pt x="20348" y="870"/>
                      <a:pt x="22706" y="870"/>
                    </a:cubicBezTo>
                    <a:cubicBezTo>
                      <a:pt x="27385" y="870"/>
                      <a:pt x="32754" y="763"/>
                      <a:pt x="32826" y="763"/>
                    </a:cubicBezTo>
                    <a:lnTo>
                      <a:pt x="32814" y="358"/>
                    </a:lnTo>
                    <a:cubicBezTo>
                      <a:pt x="32735" y="358"/>
                      <a:pt x="27353" y="459"/>
                      <a:pt x="22680" y="459"/>
                    </a:cubicBezTo>
                    <a:cubicBezTo>
                      <a:pt x="20344" y="459"/>
                      <a:pt x="18185" y="433"/>
                      <a:pt x="16955" y="358"/>
                    </a:cubicBezTo>
                    <a:cubicBezTo>
                      <a:pt x="13240" y="120"/>
                      <a:pt x="131" y="1"/>
                      <a:pt x="0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398;p36"/>
              <p:cNvSpPr/>
              <p:nvPr/>
            </p:nvSpPr>
            <p:spPr>
              <a:xfrm>
                <a:off x="7828035" y="4820448"/>
                <a:ext cx="1241457" cy="335974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82" extrusionOk="0">
                    <a:moveTo>
                      <a:pt x="24708" y="1"/>
                    </a:moveTo>
                    <a:cubicBezTo>
                      <a:pt x="17927" y="1"/>
                      <a:pt x="10500" y="146"/>
                      <a:pt x="7418" y="624"/>
                    </a:cubicBezTo>
                    <a:cubicBezTo>
                      <a:pt x="1286" y="1577"/>
                      <a:pt x="0" y="9292"/>
                      <a:pt x="7370" y="10245"/>
                    </a:cubicBezTo>
                    <a:cubicBezTo>
                      <a:pt x="8710" y="10417"/>
                      <a:pt x="11392" y="10481"/>
                      <a:pt x="14631" y="10481"/>
                    </a:cubicBezTo>
                    <a:cubicBezTo>
                      <a:pt x="23886" y="10481"/>
                      <a:pt x="37684" y="9959"/>
                      <a:pt x="37684" y="9959"/>
                    </a:cubicBezTo>
                    <a:cubicBezTo>
                      <a:pt x="37969" y="9959"/>
                      <a:pt x="38219" y="9233"/>
                      <a:pt x="38410" y="8173"/>
                    </a:cubicBezTo>
                    <a:lnTo>
                      <a:pt x="38410" y="8173"/>
                    </a:lnTo>
                    <a:cubicBezTo>
                      <a:pt x="36675" y="8181"/>
                      <a:pt x="33514" y="8192"/>
                      <a:pt x="29890" y="8192"/>
                    </a:cubicBezTo>
                    <a:cubicBezTo>
                      <a:pt x="22244" y="8192"/>
                      <a:pt x="12537" y="8141"/>
                      <a:pt x="9823" y="7899"/>
                    </a:cubicBezTo>
                    <a:cubicBezTo>
                      <a:pt x="3155" y="7328"/>
                      <a:pt x="4394" y="2756"/>
                      <a:pt x="9942" y="2172"/>
                    </a:cubicBezTo>
                    <a:cubicBezTo>
                      <a:pt x="11839" y="1976"/>
                      <a:pt x="15842" y="1908"/>
                      <a:pt x="20334" y="1908"/>
                    </a:cubicBezTo>
                    <a:cubicBezTo>
                      <a:pt x="27292" y="1908"/>
                      <a:pt x="35425" y="2071"/>
                      <a:pt x="38731" y="2172"/>
                    </a:cubicBezTo>
                    <a:cubicBezTo>
                      <a:pt x="38636" y="1077"/>
                      <a:pt x="38446" y="279"/>
                      <a:pt x="38100" y="243"/>
                    </a:cubicBezTo>
                    <a:cubicBezTo>
                      <a:pt x="37496" y="143"/>
                      <a:pt x="31419" y="1"/>
                      <a:pt x="24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914378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399;p36"/>
            <p:cNvSpPr/>
            <p:nvPr/>
          </p:nvSpPr>
          <p:spPr>
            <a:xfrm flipH="1">
              <a:off x="108326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78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3137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1916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74525" y="3027828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1525" y="288852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74225" y="30599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4EDE5"/>
              </a:clrFrom>
              <a:clrTo>
                <a:srgbClr val="F4EDE5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6528" y="3745775"/>
            <a:ext cx="972674" cy="9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4009" y="392423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72700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457700" y="1543050"/>
            <a:ext cx="971550" cy="1007895"/>
            <a:chOff x="3600" y="2666"/>
            <a:chExt cx="1728" cy="1489"/>
          </a:xfrm>
        </p:grpSpPr>
        <p:pic>
          <p:nvPicPr>
            <p:cNvPr id="6165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89" cy="148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6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800600" y="457201"/>
            <a:ext cx="971550" cy="946975"/>
            <a:chOff x="3600" y="2666"/>
            <a:chExt cx="1728" cy="1399"/>
          </a:xfrm>
        </p:grpSpPr>
        <p:pic>
          <p:nvPicPr>
            <p:cNvPr id="616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666"/>
              <a:ext cx="1492" cy="139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6800850" y="2400300"/>
            <a:ext cx="971550" cy="971343"/>
            <a:chOff x="3600" y="2666"/>
            <a:chExt cx="1728" cy="1435"/>
          </a:xfrm>
        </p:grpSpPr>
        <p:pic>
          <p:nvPicPr>
            <p:cNvPr id="6161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2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172201" y="342901"/>
            <a:ext cx="971551" cy="921929"/>
            <a:chOff x="3600" y="2722"/>
            <a:chExt cx="1728" cy="1362"/>
          </a:xfrm>
        </p:grpSpPr>
        <p:pic>
          <p:nvPicPr>
            <p:cNvPr id="6157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57" y="2722"/>
              <a:ext cx="1453" cy="136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8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Rectangle 214"/>
          <p:cNvSpPr txBox="1">
            <a:spLocks noChangeArrowheads="1"/>
          </p:cNvSpPr>
          <p:nvPr/>
        </p:nvSpPr>
        <p:spPr>
          <a:xfrm>
            <a:off x="1657350" y="228600"/>
            <a:ext cx="857250" cy="971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lIns="68580" tIns="34290" rIns="68580" bIns="34290">
            <a:normAutofit fontScale="90000" lnSpcReduction="2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Calibri"/>
              </a:rPr>
              <a:t>5</a:t>
            </a:r>
          </a:p>
        </p:txBody>
      </p:sp>
      <p:sp>
        <p:nvSpPr>
          <p:cNvPr id="26" name="Rectangle 214"/>
          <p:cNvSpPr>
            <a:spLocks noChangeArrowheads="1"/>
          </p:cNvSpPr>
          <p:nvPr/>
        </p:nvSpPr>
        <p:spPr bwMode="auto">
          <a:xfrm>
            <a:off x="1657350" y="18859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27" name="Picture 26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3050" y="1714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14"/>
          <p:cNvSpPr>
            <a:spLocks noChangeArrowheads="1"/>
          </p:cNvSpPr>
          <p:nvPr/>
        </p:nvSpPr>
        <p:spPr bwMode="auto">
          <a:xfrm>
            <a:off x="1714500" y="354330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pic>
        <p:nvPicPr>
          <p:cNvPr id="29" name="Picture 28" descr="em0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33718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600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7029450" y="1371600"/>
            <a:ext cx="971550" cy="971343"/>
            <a:chOff x="3600" y="2666"/>
            <a:chExt cx="1728" cy="1435"/>
          </a:xfrm>
        </p:grpSpPr>
        <p:pic>
          <p:nvPicPr>
            <p:cNvPr id="6159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679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60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857750" y="2686050"/>
            <a:ext cx="971550" cy="971343"/>
            <a:chOff x="3600" y="2666"/>
            <a:chExt cx="1728" cy="1435"/>
          </a:xfrm>
        </p:grpSpPr>
        <p:pic>
          <p:nvPicPr>
            <p:cNvPr id="24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6000750" y="3429000"/>
            <a:ext cx="971550" cy="971343"/>
            <a:chOff x="3600" y="2666"/>
            <a:chExt cx="1728" cy="1435"/>
          </a:xfrm>
        </p:grpSpPr>
        <p:pic>
          <p:nvPicPr>
            <p:cNvPr id="33" name="Picture 26" descr="banh ngot 2">
              <a:hlinkClick r:id="" action="ppaction://noaction"/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18" y="2666"/>
              <a:ext cx="1532" cy="143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600" y="2832"/>
              <a:ext cx="1728" cy="1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5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607" y="40032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5003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110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8" grpId="0" animBg="1"/>
      <p:bldP spid="28" grpId="1" animBg="1"/>
      <p:bldP spid="2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885950" y="1543050"/>
            <a:ext cx="5200650" cy="3257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294" name="Rectangle 214"/>
          <p:cNvSpPr>
            <a:spLocks noGrp="1" noChangeArrowheads="1"/>
          </p:cNvSpPr>
          <p:nvPr>
            <p:ph type="title"/>
          </p:nvPr>
        </p:nvSpPr>
        <p:spPr>
          <a:xfrm>
            <a:off x="2686050" y="285750"/>
            <a:ext cx="857250" cy="85725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8000" b="1" dirty="0">
                <a:solidFill>
                  <a:srgbClr val="00FF00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2" name="Rectangle 214"/>
          <p:cNvSpPr>
            <a:spLocks noChangeArrowheads="1"/>
          </p:cNvSpPr>
          <p:nvPr/>
        </p:nvSpPr>
        <p:spPr bwMode="auto">
          <a:xfrm>
            <a:off x="4229100" y="285750"/>
            <a:ext cx="857250" cy="8572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6</a:t>
            </a:r>
          </a:p>
        </p:txBody>
      </p:sp>
      <p:sp>
        <p:nvSpPr>
          <p:cNvPr id="3" name="Rectangle 214"/>
          <p:cNvSpPr>
            <a:spLocks noChangeArrowheads="1"/>
          </p:cNvSpPr>
          <p:nvPr/>
        </p:nvSpPr>
        <p:spPr bwMode="auto">
          <a:xfrm>
            <a:off x="5486400" y="285750"/>
            <a:ext cx="857250" cy="857250"/>
          </a:xfrm>
          <a:prstGeom prst="rect">
            <a:avLst/>
          </a:prstGeom>
          <a:solidFill>
            <a:srgbClr val="41BF6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7</a:t>
            </a:r>
          </a:p>
        </p:txBody>
      </p:sp>
      <p:pic>
        <p:nvPicPr>
          <p:cNvPr id="18" name="Picture 17" descr="em0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17145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 descr="em02.gif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514600" y="285750"/>
            <a:ext cx="914400" cy="914400"/>
          </a:xfrm>
          <a:prstGeom prst="ellipse">
            <a:avLst/>
          </a:prstGeom>
          <a:solidFill>
            <a:srgbClr val="FF99FF"/>
          </a:solidFill>
          <a:ln w="76200">
            <a:solidFill>
              <a:schemeClr val="folHlink"/>
            </a:solidFill>
            <a:round/>
          </a:ln>
        </p:spPr>
      </p:pic>
      <p:pic>
        <p:nvPicPr>
          <p:cNvPr id="20" name="Picture 19" descr="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50" y="1143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6279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48645" y="15054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1848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945" y="2959248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2945" y="25341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5645" y="29913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3" descr="Kết quả hình ảnh cho hinh anh quan ao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20095" y="3562895"/>
            <a:ext cx="1041254" cy="104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411" y="408352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03065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9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5587E-6 L 0.13334 0.3774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89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9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6" grpId="0" animBg="1"/>
      <p:bldP spid="46294" grpId="0" animBg="1"/>
      <p:bldP spid="46294" grpId="1" animBg="1"/>
      <p:bldP spid="46294" grpId="2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ChangeArrowheads="1"/>
          </p:cNvSpPr>
          <p:nvPr/>
        </p:nvSpPr>
        <p:spPr bwMode="auto">
          <a:xfrm>
            <a:off x="1143000" y="0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5" name="AutoShape 118"/>
          <p:cNvSpPr>
            <a:spLocks noChangeArrowheads="1"/>
          </p:cNvSpPr>
          <p:nvPr/>
        </p:nvSpPr>
        <p:spPr bwMode="auto">
          <a:xfrm>
            <a:off x="4325957" y="2080618"/>
            <a:ext cx="3657600" cy="2800350"/>
          </a:xfrm>
          <a:prstGeom prst="star32">
            <a:avLst>
              <a:gd name="adj" fmla="val 47542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5657850" y="401242"/>
            <a:ext cx="971550" cy="861559"/>
            <a:chOff x="4560" y="492"/>
            <a:chExt cx="576" cy="470"/>
          </a:xfrm>
        </p:grpSpPr>
        <p:sp>
          <p:nvSpPr>
            <p:cNvPr id="3" name="AutoShape 134"/>
            <p:cNvSpPr>
              <a:spLocks noChangeArrowheads="1"/>
            </p:cNvSpPr>
            <p:nvPr/>
          </p:nvSpPr>
          <p:spPr bwMode="auto">
            <a:xfrm>
              <a:off x="4560" y="528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233" name="Text Box 135"/>
            <p:cNvSpPr txBox="1">
              <a:spLocks noChangeArrowheads="1"/>
            </p:cNvSpPr>
            <p:nvPr/>
          </p:nvSpPr>
          <p:spPr bwMode="auto">
            <a:xfrm>
              <a:off x="4693" y="492"/>
              <a:ext cx="317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5000" dirty="0">
                  <a:solidFill>
                    <a:srgbClr val="FFFF00"/>
                  </a:solidFill>
                  <a:latin typeface="Tahoma" pitchFamily="34" charset="0"/>
                </a:rPr>
                <a:t>7</a:t>
              </a:r>
              <a:endParaRPr lang="en-US" sz="3600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9221" name="AutoShape 42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222" name="AutoShape 44" descr="data:image/jpeg;base64,/9j/4AAQSkZJRgABAQAAAQABAAD/2wCEAAkGBxQSEhUUExQUFRUXGBcYGBcYGBcXHBcXHBcXFxcYFxgYHCggGBolHBcUITEhJSksLi4uFx8zODMsNygtLiwBCgoKDg0OGhAQGiwkHBwsLCwsLCwsLCwsLCwsLCwsLCwsLCwsLCwsLCwsLCwsLCwsLCwsLCwsLCwsLCwsLCwsLP/AABEIARsAsgMBIgACEQEDEQH/xAAcAAABBQEBAQAAAAAAAAAAAAAAAQIDBAcFBgj/xABBEAABAwIBCQUFBQYGAwAAAAABAAIDBBEhBQYHEjFBUWFxE4GRobEiQmKywTJScoLRFCMkkqLxQ1Njc8LwFRYz/8QAGgEAAwEBAQEAAAAAAAAAAAAAAAECAwQFBv/EACgRAQEAAgICAgECBwEAAAAAAAABAhEDMQQhEkFRMmETFCJxgZHxBf/aAAwDAQACEQMRAD8A3FCEIAQheZzpz2pqEEOdryf5bSL/AJj7qA9MuNljOmkpb9tOwOHug6zv5RiFiecmkqrqSWtf2Mf3WXGHxO2leIlqCTiblaTD8qmLbsqaYYW3EEL5DxeQweAufReWr9LlY++p2UY4Bt/NxWb9rdIXp/GK1HrKjP6vkONTIPwkN+UKhLnDVOxdPO7rI/8AVcmnaTgBddrJuQJZTYC1+KV5MMe2vHw5Z/piD/zE3+bJ/O79VK3OCobsnmHSR4+q68OZjyMTaysf+jEgDW/7wWf8zg3/AJPP9nMp89q5hwqpe92t81126PStXM+0Y5B8Tdve2yoVWY72i7XXC5FXm1O1ocGEjiMf7Jzm47dIy8XOTevTTcmaYWHCenLecbr/ANLreq9lkjPWiqbak7Q4+6/2D57V8yyFzTZwQ2Y8Vp8ZenNcNProFKvmfIGfFXR27OUlv3He03w3dy1PNfStTz2ZUAQP+9tYT12t7/FRcbEXGxoqEyKUOAc0hzTiCDcEcQRtT1JBCEIAQhCAEIWeaVc8f2Zn7NE60r23eR7jDu5E49ycmwpaRdI3Za1PSOGtsfIN3FrOfNYvV1bnkueSSTckm/qmVM5cccVVe5aySNJNCSQlNJRrKGR90CpWEnALrZJyU+U2a0m20jcqNDH7N1t+jvIepRNeLa8ntXPC+Hooy3osbPlN9PO5BzZYGgm2y/6rpV1UyOzYxZzd/BeploQ4G7ARvLfA+a41Xmpr4xPN7X1XLzOXj5LPXuvovH8jh3/X6n4+v8uAyudrYuNicRy3rqPfHIS5jy0g3scLrPsu5xdi90YF3NJB6rjDO+XcAPFZcXBzWe5/ttz+b4uOXrL3PxG3TxCQWN23G0bLqo5zoWbQ9gNiN4us7yLpDcw2eMOWPkvW0mXxI0OAD2n+9lryS4TeU0x4Pjy+sLLPx9nZRyRTVLHFoDX8OfBZ5lvIz6d2INjiFoVRUxkXYC14KsmgbVwuL8bXHMb7o4fIsuofleHjcPlfX9+/+MfE98LJQ5S5YoDFI5vA+PAqkCvUxy3Nvn8pccrL3Hss0M+amhcA12vFvide3d908wt5zVzqp6+PWhd7QtrxnBzCeI3jmF8riRdHI2V5aaVssLyx7TtG8cCN4PBO4yosfWaF5fMTPGPKMNxZszLCSPh8TeLSvULJAQhCAq5UrmwQyTP+zG1zjzsL2HM7F8vZfyo+omfK8+08lx5cAOmxbfpmrzHQag/xXtb3C7j6BfP0rlphF4o74KC6lc9Q8VRmO4qKQ2ClcVBMEqVdag/+Q719BZg1YkybARiWtLCPiaSP0PevnzJf2dXjs6rQdGGdIppTTzG0Uhwcfcfa2PI2t4JM76rUsnQnWJALCNo2gldd0QN7AA2IB6hROcAL+ajp5SAS7fsSxwPPmtr5Qy3C9lRM2QEPEjtYHbe5VJfS2duZVNlAgyN1JbYSN2nrxXh5dCZ1vZqcObRf1T0UzlZDdaLo8ybO+GSQNJjJFuovew/7sXrMl6FYmOBllc+27YPJaVk7JTIIhFEA1oHDks+XjmeNxro8bybw8kzn0yV7C04gjqLL0Gal7Sd2C9jJkrWwe1rhxsqDchNAeWkx28Ni87Dw8sMvlK93l/8AV4+bjuFmtsWz6AMxI4ehNl5AFehzynHbPANw02BB247V5xpXocGNxwkvbxvKzxz5sssek21SNKhaU5q3YO5m5l2WjnZPEbOaRcXwe33mu4gj9V9PZByvHVwRzxH2Xi9t4OwtPMG4XySw4rV9B+cXZzupHn2JbvjudkgGIHVo/pU5TZWNvQhCzQyrTxIezpm85D5NH1WKT8VtenFtxByDz5tWNzMFvRbY9NMelU7E2ykazFMkFkzqKRqilarDmC1wmubdLRaFDJhbguxG4SDbZ/quEPZcrsb74gpIsaNmnn9JSgQVIL4hg0+80cOYWn0GVoKpodFK02sdouOoXz5T5Qw1XgOHNSsma060MjmHkbf3RtFx2+jezIu7aVXjYS4bdt+9YpR5+VsP+KHgfeH1C68GlecfajjPROZIuDW31RvwGy/NXGOwxWLT6UpDiImjv3rl5Q0m1TwQHNb0H6pWw5jW45QytDC0uke0AcSFkmfekjtGuigwbiC7jxss5ynnBJMbve5x5n0XHklLtqlciSpqC8oaVHGFKAnFyHt2p98U1gTrJqO2LoZFrzBNFK02Mb2vHcR9Fz3FPamb7Apqlr2NeDg5ocOhFx6oWSZEzvlZTwN26sUbb24MAQs/jWenS0w4vgHwv9QserorG3BbFpgHtwH4XDxIWX11NrC+8ei1wm8WuE3Hny3YkKtyQ71A+Oyo7NK7RtSObhdTtaEwttsSJA8KINc03CuYHkgNslYLijZUjfgUpdzSStB2ix3FVxCdxU2IuKRzlG55RJTvtyULmO3hTovjQ+TmVG5yd2TkNhKBpEnNZdTNYAnNYmeiNanAJbIBVHouxOamlLyRozilYcUhC62amTzUVcEVvtyMB6awv5XQTb8h5lg00BcbExR3HPUF0LQ2tsABsGCFlus9sx0wv9qIbiw/Ms0glv1HmtF0xH97EP8ATPzFZhexut+Ppvx9LFRSXxHguY+Pl1C7VNMHcinVFIHdVpprrbzjo+V1HqLrSUpG3EcQq3Y2x81Ok/FRey25Ma0f3V97FC6Mb0DSu5my6e6IcO8J0kdsEwNI3pFpBKDuvZRG/NWXsJUMrCFNJCWJAEoBSWSSAmpbJxCRGhqdZKCm6ycAQSkQWoBWrStCWTO0rxIRcRMc78xGqPU+Cz2Bi3LQVk/VgnmPvPDB0aLn5gleivTUUIQsmbKdLwvPH/t/8nLM33JWl6WMaln+2PVyzmeKxuNi6MP0ujDo1rbFXIpiLb/ooGKUYLRrE2tfkVVnhaeR8ircZBwKa+Dgg3KdDY4KN0Z4LpPpCFTkicEWFYoSjHEKMkK3KHWxCqyYblJVCSonuv3KRyhe1KoqNzkwFPcFHqqU0l0oCRKAkRCgFO1UlkEASnNakBT27UBPCLr6Y0bUHY5OgbvcC89XG48reC+cclUxfJGwbXOa0dSQPqvq+kgEbGMGxrQ3wFlOfWk5JkIQs0Ml0qu/im/gb6leIfFdey0pu/jR+Bq8kCunj6dHH0pahBU8TxgrD47qDUsfqtGqxG3kjUREUGUHqg0b4zxVWaIq4SoJUG5soIVSbaunMxc+dilNU5VXtzVmVihkislamq5akBTgN6Yp7QS6S6UptlKTklk5CARSN2phT2IJ7PRdk7tsowC1wx3aH8mI/q1V9IrGdA9DeWeY+61rR1cSfRq2ZZ532jK+whCFKWN6VxesPJjPReUpJLt5r1mkvGuePgZ6LxMQLXLpw6dHH06OrdIQnsN0mtitGxjWW32TXi+KWYi/BVu0skDu07kwFMNVxCa+QO2ICKcqlKcCFbc26qT+iRVVlCrkXUz3Ku92KVTSPwULk9xTT1UooCSyUJEkgpLJNZAU0HXUsIUTVPGNic9lH0HoXyf2eT9cjGWRzvyizB6E9696uXmxQ9hSQRfdjaD1tc+ZK6iyvbKhCEJBi2kyS1e4/C0eS8zNHcXXotJ4vWydG+gXnqN9xY7R6Lpw6dGHQpX2wKsloUU8G8JYn+StrEdQqbzbFW5FVkQapK5VXngrEuKpvSKo3zOG9QvqXJX3UYISTTXTFMc9KXKJylGyuekukKQpFsXSuGCRLZBEJStQQkBSBwXezOyd+0VcEW3WkZf8IN3eQK4UY3laXoRydr1xkOyKNxHU2aPUo36K9N7QhCxZBCEIDE9I+NZKeBHyheUZy2r1ufQvWT/it5BeUDbGy6sOnTj0vQTXwOB9U4txVRrbqcXOCppKldGHDgVRrISBfzVgktxR+2A4HYg3FlCpyrt1NK132TYrl1NM5pxF0qVjnSBQyFWZFWcFNRTbhMKc5RkKUUIsEtkFIjbIRdAagGjFPDUX4JWhAOYLrdNBOT9WCeY++9rB0YCT5u8liELV9MaNqDscnU4tYubrn8x1vSynLpGT06EIWaAhCEBiWeD7104+L6BcSogviNq6eeZtWzH4z6qpGurHp1YdKMbfFWoyLIfDbFNAIVrkS9lcKtJSgjgrjJLjFRvBukblTUpA9kqs6SRvNdWQbVSmIRoORUuJ2tVKRvVdaUb1TmYpsTYoOCjVl7CoHBTpnYjRqpwalspIwoAT7pAgiaqe0JLpWo2F3JdMZJWRja9zWjqSB9V9Y0sIYxrBsa0NHQCw9F86aKqHtsowAi+oXSHo0fqQvpBRnWeQQhChIQhCAwnO0a1VUW3SP9Vz6OS4tvXRzgf/ABtQOMj/AJiuY5ha64XVj06sOlxqiKka+4UcjcFTQA32Jhdiqzn9yUV1toRsCZUJhirz52nYQqU10BTnO9VJTfEqzMdoVRx8lKaiLgonjelvtUbkkmlqQpQ5ISkkgCEhSEpEUpzUxqkZwU0q1rQJk+8tRP8AdY2MdXO1neTG+K2heD0L5P7LJweRYyve/qAdUfKV7xZ5dsr2EIQkQQhCAwPOgfxUx/1Hn+opkRD2qXOIXmkP+o/5iqMDiF149OvDpLbVNinkqyCHBJ2aa3LkYqVQF1KhpG0LmznilSc6RQmocMblWZWqjKkVI+rJOKgfPySlyhIxKVTaTWSayaQkup2jZUhS2SEJEQlCUJCEAoUsbcbDE8FGMF6HMXJ5nrqePjI0no32j5BIPpDNmgFPSQQj3ImNPXVGt53XTQhZMQhCEAIQhAYTlJv76Zp3SPH9RXPLLFejz3pOxr5OElnjv2+YK5MkWsOa68enXh7iONuCe+4UUeBsVbY+6a1Yzi1nYqpU0gdiwrozUgK509GR9koDi1ERF7hUJF3ahzwLEXXKnYDuISJzZFGVZmjVZynSNIz4IsnOdySXSqaRIlARZLREsg8k7USgJAMYtL0H5P1610pGEUZP5nENHlrrNwty0FUGrSSzf5klh0YLepKWXScummIQhZMghCEAIQhAeO0lZFM0AmYLvhuTbez3vCwPis6p3XF1urhfA7Fk2duQDRy6zB+4ebt+E72H6Lbjy+m3Fl9OJIwXUZbbZipTiFWlk1Vs6EglKje5RCp4pXjHagK8pVCYq3MVQnIQFKZg5KlJGrcx3KtMN6lNVSE1SOSWSRTEWTtVKSkRiCUqZZIk1PE57msYNZziGtHEk2A8bL6mzUyOKOkhpx7jfaPF59p573ErJ9CmaRkl/bpW+xGSIQfektZz+YaCQOfRbcs8r9M8r9BCEKEBCEIAQhCAFXr6Nk0bo5GhzXCxH1HA81YQgMkzjzekpHfeiP2X/wDF3A+q87UreZ4WvaWvAc0ixBxBWfZzZkObd9P7bdup7zen3h59VvhyfVdGHLv1WcyBVHzkb10KiMtvfC11zahatjHVhN7qq+pCbKqUrUtltNJKCoJHqFyS6W07BSFJdIQpTSkppKW6btSSLL0+YGZkmUprYtgYR2r+W3Ub8RHgDfr0cxdHE1cWyS3ip8CXEe0/kwH5tnVb7knJkVNE2GFgYxowA8yeJPFRllpFyS0NGyGNkUbQxjAGtaMAANinQhZswhCEAIQhACEIQAhCEAIQhAcbLmbUFUPbbZ3322B7+Pes4y/o3nZcw2lHLB38p+hWwIVTOxeOdj5gyjRPiJEjHNPBzSD4Fc1y+q6mlZILPY144OAPqvN5SzIoH3Jpo7/DrN+UhafxWn8X9nzg8KEtWn5x5r0sRIZFYfjkPq5cKmyNCTYs3/ed+qfylHyleOuljicTZoJK3PNrMage0OdThx5ukPkXWXucnZCpoAOygiZbeGi/jtU3NNzfP2b+jytqiD2To2H3njVHdfE9wWq5q6L6als+X9/IOIswHk3f1PgveoUXO1FytIBbAJUIUpCEIQAhCEAIQhACEIQH/9k="/>
          <p:cNvSpPr>
            <a:spLocks noChangeAspect="1" noChangeArrowheads="1"/>
          </p:cNvSpPr>
          <p:nvPr/>
        </p:nvSpPr>
        <p:spPr bwMode="auto">
          <a:xfrm>
            <a:off x="1265635" y="-108347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8200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929" y="2547370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155" y="3258851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372" y="3929672"/>
            <a:ext cx="720684" cy="72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90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654" y="62865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404" y="1485901"/>
            <a:ext cx="788194" cy="7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549" y="3283282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8302" y="3969431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7460" y="2562597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5679" y="3289578"/>
            <a:ext cx="720685" cy="7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255" y="4039335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799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83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8194" grpId="0" animBg="1"/>
      <p:bldP spid="8194" grpId="1" animBg="1"/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572000" y="2571750"/>
            <a:ext cx="3086100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29150" y="114300"/>
            <a:ext cx="3028950" cy="22860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70" name="AutoShape 107"/>
          <p:cNvSpPr>
            <a:spLocks noChangeArrowheads="1"/>
          </p:cNvSpPr>
          <p:nvPr/>
        </p:nvSpPr>
        <p:spPr bwMode="auto">
          <a:xfrm>
            <a:off x="813163" y="101203"/>
            <a:ext cx="3395698" cy="2470547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  <a:prstDash val="dash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197" name="AutoShape 117"/>
          <p:cNvSpPr>
            <a:spLocks noChangeArrowheads="1"/>
          </p:cNvSpPr>
          <p:nvPr/>
        </p:nvSpPr>
        <p:spPr bwMode="auto">
          <a:xfrm>
            <a:off x="1257300" y="2686050"/>
            <a:ext cx="2971800" cy="2400300"/>
          </a:xfrm>
          <a:prstGeom prst="ellipse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/>
          <a:lstStyle/>
          <a:p>
            <a:pPr eaLnBrk="0" hangingPunct="0">
              <a:defRPr/>
            </a:pPr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3886200" y="2171700"/>
            <a:ext cx="914400" cy="8001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hangingPunct="0"/>
            <a:r>
              <a:rPr lang="en-US" sz="6600" dirty="0">
                <a:solidFill>
                  <a:schemeClr val="bg1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10247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265636" y="-108348"/>
            <a:ext cx="188119" cy="18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>
              <a:solidFill>
                <a:prstClr val="black"/>
              </a:solidFill>
              <a:latin typeface="Tahoma" pitchFamily="34" charset="0"/>
            </a:endParaRPr>
          </a:p>
        </p:txBody>
      </p:sp>
      <p:pic>
        <p:nvPicPr>
          <p:cNvPr id="7175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7299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68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9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8346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8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630" y="4000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1542" y="1060869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000251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98834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42798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731295" y="2914650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721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38290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micro1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286501" y="2914651"/>
            <a:ext cx="745331" cy="74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3149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772150" y="137160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dan guitar(2) copy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29350" y="514350"/>
            <a:ext cx="758429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5817" y="1085850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0" descr="http://2.bp.blogspot.com/_TK938i2of7U/TGQB-2xYyvI/AAAAAAAACUI/9RR7SkH3wds/s1600/enxada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00301" y="3594015"/>
            <a:ext cx="754856" cy="6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melinhhypermarket.com.vn/Site/Upload/Product/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238" y="1096985"/>
            <a:ext cx="870120" cy="8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705" y="4025978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191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</p:childTnLst>
        </p:cTn>
      </p:par>
    </p:tnLst>
    <p:bldLst>
      <p:bldP spid="31" grpId="0" animBg="1"/>
      <p:bldP spid="31" grpId="1" animBg="1"/>
      <p:bldP spid="30" grpId="0" animBg="1"/>
      <p:bldP spid="30" grpId="1" animBg="1"/>
      <p:bldP spid="7170" grpId="0" animBg="1"/>
      <p:bldP spid="7170" grpId="2" animBg="1"/>
      <p:bldP spid="8197" grpId="0" animBg="1"/>
      <p:bldP spid="8197" grpId="1" animBg="1"/>
      <p:bldP spid="47229" grpId="0" animBg="1"/>
      <p:bldP spid="102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6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235124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25730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7850" y="1314451"/>
            <a:ext cx="914400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26289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33718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030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735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143000" y="0"/>
            <a:ext cx="6858000" cy="240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5214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383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23749" y="2286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2499" y="235124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666499" y="125730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0954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bat com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52599" y="1314451"/>
            <a:ext cx="724902" cy="793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58000" y="1485900"/>
            <a:ext cx="8001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Calibri"/>
              </a:rPr>
              <a:t>7</a:t>
            </a:r>
            <a:endParaRPr lang="vi-VN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6150" y="3314700"/>
            <a:ext cx="1600200" cy="5715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B. 3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86150" y="2571750"/>
            <a:ext cx="1600200" cy="5715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A. 1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6150" y="4114800"/>
            <a:ext cx="1600200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100" b="1" dirty="0">
                <a:solidFill>
                  <a:sysClr val="windowText" lastClr="000000"/>
                </a:solidFill>
                <a:latin typeface="Calibri"/>
              </a:rPr>
              <a:t>C. 2</a:t>
            </a:r>
            <a:endParaRPr lang="vi-VN" sz="4100" b="1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Đồng hồ đếm ngược 10s có âm thanh sinh độ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284" y="4003442"/>
            <a:ext cx="1411941" cy="794217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722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80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15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Flippy Cute Daily Activities by Slidesgo">
  <a:themeElements>
    <a:clrScheme name="Simple Light">
      <a:dk1>
        <a:srgbClr val="786992"/>
      </a:dk1>
      <a:lt1>
        <a:srgbClr val="FFFFFF"/>
      </a:lt1>
      <a:dk2>
        <a:srgbClr val="261E35"/>
      </a:dk2>
      <a:lt2>
        <a:srgbClr val="C9DAF8"/>
      </a:lt2>
      <a:accent1>
        <a:srgbClr val="CA666F"/>
      </a:accent1>
      <a:accent2>
        <a:srgbClr val="D47D95"/>
      </a:accent2>
      <a:accent3>
        <a:srgbClr val="E7BF61"/>
      </a:accent3>
      <a:accent4>
        <a:srgbClr val="6E9094"/>
      </a:accent4>
      <a:accent5>
        <a:srgbClr val="D4782A"/>
      </a:accent5>
      <a:accent6>
        <a:srgbClr val="F2D9C9"/>
      </a:accent6>
      <a:hlink>
        <a:srgbClr val="261E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272</Words>
  <Application>Microsoft Office PowerPoint</Application>
  <PresentationFormat>On-screen Show (16:9)</PresentationFormat>
  <Paragraphs>100</Paragraphs>
  <Slides>20</Slides>
  <Notes>8</Notes>
  <HiddenSlides>0</HiddenSlides>
  <MMClips>9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Flippy Cute Daily Activities by Slidesgo</vt:lpstr>
      <vt:lpstr>Office Theme</vt:lpstr>
      <vt:lpstr>Default Design</vt:lpstr>
      <vt:lpstr>7_Default Design</vt:lpstr>
      <vt:lpstr>English Language Grammar Rules by Slidesgo</vt:lpstr>
      <vt:lpstr>1_English Language Grammar Rules by Slidesgo</vt:lpstr>
      <vt:lpstr>默认设计模板</vt:lpstr>
      <vt:lpstr>PowerPoint Presentation</vt:lpstr>
      <vt:lpstr>PowerPoint Presentation</vt:lpstr>
      <vt:lpstr>5</vt:lpstr>
      <vt:lpstr>PowerPoint Presentation</vt:lpstr>
      <vt:lpstr>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Bích Thảo (VSC-KTiH-MB)</dc:creator>
  <cp:lastModifiedBy>Admin</cp:lastModifiedBy>
  <cp:revision>37</cp:revision>
  <dcterms:created xsi:type="dcterms:W3CDTF">2020-12-17T13:23:15Z</dcterms:created>
  <dcterms:modified xsi:type="dcterms:W3CDTF">2022-02-17T05:53:39Z</dcterms:modified>
</cp:coreProperties>
</file>