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95" r:id="rId4"/>
    <p:sldId id="257" r:id="rId5"/>
    <p:sldId id="288" r:id="rId6"/>
    <p:sldId id="275" r:id="rId7"/>
    <p:sldId id="289" r:id="rId8"/>
    <p:sldId id="264" r:id="rId9"/>
    <p:sldId id="262" r:id="rId10"/>
    <p:sldId id="290" r:id="rId11"/>
    <p:sldId id="291" r:id="rId12"/>
    <p:sldId id="292" r:id="rId13"/>
    <p:sldId id="294" r:id="rId14"/>
    <p:sldId id="265" r:id="rId15"/>
    <p:sldId id="266" r:id="rId16"/>
    <p:sldId id="278" r:id="rId17"/>
    <p:sldId id="280" r:id="rId18"/>
    <p:sldId id="283" r:id="rId19"/>
    <p:sldId id="285" r:id="rId20"/>
    <p:sldId id="28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6600FF"/>
    <a:srgbClr val="00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4660"/>
  </p:normalViewPr>
  <p:slideViewPr>
    <p:cSldViewPr>
      <p:cViewPr>
        <p:scale>
          <a:sx n="76" d="100"/>
          <a:sy n="76" d="100"/>
        </p:scale>
        <p:origin x="-1986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729AD-31B5-4237-9569-F4CCAC7FB18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2107D-4047-4E33-AF8C-B462055C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8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2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59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47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66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20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2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1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0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83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91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71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55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01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19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86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78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7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8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17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9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98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9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2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3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2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3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2657-C17A-47C6-8D1F-E601F08D99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2657-C17A-47C6-8D1F-E601F08D99C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7CC-0D85-4B99-8727-B7F677699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2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2657-C17A-47C6-8D1F-E601F08D9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7CC-0D85-4B99-8727-B7F677699E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0.gif"/><Relationship Id="rId7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5.jpg"/><Relationship Id="rId5" Type="http://schemas.openxmlformats.org/officeDocument/2006/relationships/image" Target="../media/image31.jpg"/><Relationship Id="rId10" Type="http://schemas.openxmlformats.org/officeDocument/2006/relationships/image" Target="../media/image34.jpg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7.gif"/><Relationship Id="rId7" Type="http://schemas.openxmlformats.org/officeDocument/2006/relationships/slide" Target="slide17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34.jpg"/><Relationship Id="rId5" Type="http://schemas.openxmlformats.org/officeDocument/2006/relationships/image" Target="../media/image39.jpg"/><Relationship Id="rId10" Type="http://schemas.openxmlformats.org/officeDocument/2006/relationships/slide" Target="slide15.xml"/><Relationship Id="rId4" Type="http://schemas.openxmlformats.org/officeDocument/2006/relationships/image" Target="../media/image38.jpg"/><Relationship Id="rId9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5.jpg"/><Relationship Id="rId7" Type="http://schemas.openxmlformats.org/officeDocument/2006/relationships/image" Target="../media/image47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0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8.gif"/><Relationship Id="rId7" Type="http://schemas.openxmlformats.org/officeDocument/2006/relationships/image" Target="../media/image51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slide" Target="slide12.xml"/><Relationship Id="rId4" Type="http://schemas.openxmlformats.org/officeDocument/2006/relationships/image" Target="../media/image4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gif"/><Relationship Id="rId4" Type="http://schemas.openxmlformats.org/officeDocument/2006/relationships/image" Target="../media/image5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0889" y="171451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KY\Downloads\logo mn hong tie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89" y="796862"/>
            <a:ext cx="838200" cy="7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9052" y="3600450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640923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2021-2022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0063" y="1584132"/>
            <a:ext cx="59207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thức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 giáo lớn (5-6 tuổi)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ap_dem_nhac_thieu_nhi_-9653571157106546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4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5095" y="459649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0214"/>
            <a:ext cx="12192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579710"/>
            <a:ext cx="1743075" cy="1086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620764"/>
            <a:ext cx="1259813" cy="1144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98696"/>
            <a:ext cx="12192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69" y="612599"/>
            <a:ext cx="1743075" cy="1086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885950"/>
            <a:ext cx="1259813" cy="1144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1" y="3077642"/>
            <a:ext cx="536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1:2:1</a:t>
            </a:r>
            <a:endParaRPr lang="en-US" sz="8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817713"/>
            <a:ext cx="1743075" cy="1086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1885950"/>
            <a:ext cx="1743075" cy="10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00214"/>
            <a:ext cx="1028515" cy="771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604992"/>
            <a:ext cx="1270323" cy="79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43" y="564170"/>
            <a:ext cx="934707" cy="848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64" y="621019"/>
            <a:ext cx="1054863" cy="791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19" y="564170"/>
            <a:ext cx="916995" cy="832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1" y="3077642"/>
            <a:ext cx="536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</a:rPr>
              <a:t>1:1:2</a:t>
            </a:r>
            <a:endParaRPr lang="en-US" sz="88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37" y="652946"/>
            <a:ext cx="1219200" cy="7600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62" y="564171"/>
            <a:ext cx="914400" cy="909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7" y="564171"/>
            <a:ext cx="914400" cy="9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1" y="171450"/>
            <a:ext cx="7540171" cy="9748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53350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Chọn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đáp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án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đúng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7" name="Picture 16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428">
            <a:off x="8057320" y="-55477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19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07332"/>
            <a:ext cx="2343150" cy="1464469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6"/>
          <a:stretch/>
        </p:blipFill>
        <p:spPr>
          <a:xfrm>
            <a:off x="816048" y="1528426"/>
            <a:ext cx="2514600" cy="144337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10230"/>
          <a:stretch/>
        </p:blipFill>
        <p:spPr>
          <a:xfrm>
            <a:off x="3276601" y="1507332"/>
            <a:ext cx="2324265" cy="1448611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178605"/>
            <a:ext cx="2466975" cy="1385888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86" y="3210450"/>
            <a:ext cx="2405401" cy="13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-19"/>
            <a:chExt cx="5760" cy="4377"/>
          </a:xfrm>
        </p:grpSpPr>
        <p:pic>
          <p:nvPicPr>
            <p:cNvPr id="23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3651001"/>
            <a:ext cx="999331" cy="106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1739" r="6828"/>
          <a:stretch/>
        </p:blipFill>
        <p:spPr>
          <a:xfrm>
            <a:off x="685801" y="841039"/>
            <a:ext cx="1081827" cy="826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2910593" y="846233"/>
            <a:ext cx="1134734" cy="833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1767627" y="841038"/>
            <a:ext cx="1134734" cy="8334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1739" r="6828"/>
          <a:stretch/>
        </p:blipFill>
        <p:spPr>
          <a:xfrm>
            <a:off x="5216003" y="841038"/>
            <a:ext cx="1081827" cy="826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6308715" y="834182"/>
            <a:ext cx="1134734" cy="833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7511143" y="846233"/>
            <a:ext cx="1134734" cy="8334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1739" r="6828"/>
          <a:stretch/>
        </p:blipFill>
        <p:spPr>
          <a:xfrm>
            <a:off x="1871493" y="1896099"/>
            <a:ext cx="1081827" cy="8265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4081268" y="1927400"/>
            <a:ext cx="1134734" cy="83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73" y="1927400"/>
            <a:ext cx="709374" cy="79060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87702" y="30289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72001" y="30289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1739" r="6828"/>
          <a:stretch/>
        </p:blipFill>
        <p:spPr>
          <a:xfrm>
            <a:off x="2648324" y="3382006"/>
            <a:ext cx="1081827" cy="826547"/>
          </a:xfrm>
          <a:prstGeom prst="rect">
            <a:avLst/>
          </a:prstGeom>
        </p:spPr>
      </p:pic>
      <p:pic>
        <p:nvPicPr>
          <p:cNvPr id="41" name="Picture 4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016" r="22727" b="21534"/>
          <a:stretch/>
        </p:blipFill>
        <p:spPr>
          <a:xfrm>
            <a:off x="5106169" y="3387201"/>
            <a:ext cx="1134734" cy="833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7653" y="3691603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pic>
        <p:nvPicPr>
          <p:cNvPr id="42" name="Picture 4" descr="dongh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3" y="3579159"/>
            <a:ext cx="1377950" cy="12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Minus 42"/>
          <p:cNvSpPr/>
          <p:nvPr/>
        </p:nvSpPr>
        <p:spPr>
          <a:xfrm>
            <a:off x="1082520" y="2903215"/>
            <a:ext cx="7062858" cy="34289"/>
          </a:xfrm>
          <a:prstGeom prst="mathMinus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9" name="Picture 2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45" y="841039"/>
            <a:ext cx="1137259" cy="826547"/>
          </a:xfrm>
          <a:prstGeom prst="rect">
            <a:avLst/>
          </a:prstGeom>
        </p:spPr>
      </p:pic>
      <p:pic>
        <p:nvPicPr>
          <p:cNvPr id="31" name="Picture 3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7" y="1906002"/>
            <a:ext cx="1137259" cy="826547"/>
          </a:xfrm>
          <a:prstGeom prst="rect">
            <a:avLst/>
          </a:prstGeom>
        </p:spPr>
      </p:pic>
      <p:pic>
        <p:nvPicPr>
          <p:cNvPr id="32" name="Picture 3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1898789"/>
            <a:ext cx="1137259" cy="8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71719 -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1361463" y="228600"/>
            <a:ext cx="858982" cy="1154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2220444" y="238991"/>
            <a:ext cx="858982" cy="1154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4125444" y="430335"/>
            <a:ext cx="1010876" cy="990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3093281" y="418681"/>
            <a:ext cx="1010876" cy="990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6259044" y="296141"/>
            <a:ext cx="858982" cy="1154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7097244" y="304614"/>
            <a:ext cx="858982" cy="11544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5310008" y="1973385"/>
            <a:ext cx="1010876" cy="9907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3612826" y="1792433"/>
            <a:ext cx="858982" cy="11544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1579420" y="1923022"/>
            <a:ext cx="1010876" cy="9907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585104" y="1943804"/>
            <a:ext cx="1010876" cy="9907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26" y="2083844"/>
            <a:ext cx="709374" cy="79060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762001" y="33718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46300" y="33718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695244" y="3371850"/>
            <a:ext cx="2203073" cy="15430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>
            <a:off x="1434045" y="3566165"/>
            <a:ext cx="858982" cy="1154421"/>
          </a:xfrm>
          <a:prstGeom prst="rect">
            <a:avLst/>
          </a:prstGeom>
        </p:spPr>
      </p:pic>
      <p:pic>
        <p:nvPicPr>
          <p:cNvPr id="54" name="Picture 5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3842397" y="3648005"/>
            <a:ext cx="1010876" cy="990740"/>
          </a:xfrm>
          <a:prstGeom prst="rect">
            <a:avLst/>
          </a:prstGeom>
        </p:spPr>
      </p:pic>
      <p:pic>
        <p:nvPicPr>
          <p:cNvPr id="55" name="Picture 5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28279" r="12211"/>
          <a:stretch/>
        </p:blipFill>
        <p:spPr>
          <a:xfrm flipH="1">
            <a:off x="6435942" y="3566165"/>
            <a:ext cx="858982" cy="1154421"/>
          </a:xfrm>
          <a:prstGeom prst="rect">
            <a:avLst/>
          </a:prstGeom>
        </p:spPr>
      </p:pic>
      <p:sp>
        <p:nvSpPr>
          <p:cNvPr id="56" name="Sun 55"/>
          <p:cNvSpPr/>
          <p:nvPr/>
        </p:nvSpPr>
        <p:spPr>
          <a:xfrm>
            <a:off x="221673" y="228600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Sun 56"/>
          <p:cNvSpPr/>
          <p:nvPr/>
        </p:nvSpPr>
        <p:spPr>
          <a:xfrm>
            <a:off x="228600" y="682642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Sun 57"/>
          <p:cNvSpPr/>
          <p:nvPr/>
        </p:nvSpPr>
        <p:spPr>
          <a:xfrm>
            <a:off x="228600" y="1117240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Sun 58"/>
          <p:cNvSpPr/>
          <p:nvPr/>
        </p:nvSpPr>
        <p:spPr>
          <a:xfrm>
            <a:off x="221673" y="1572777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Sun 64"/>
          <p:cNvSpPr/>
          <p:nvPr/>
        </p:nvSpPr>
        <p:spPr>
          <a:xfrm>
            <a:off x="8298873" y="3173505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Sun 65"/>
          <p:cNvSpPr/>
          <p:nvPr/>
        </p:nvSpPr>
        <p:spPr>
          <a:xfrm>
            <a:off x="8305800" y="3627547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Sun 66"/>
          <p:cNvSpPr/>
          <p:nvPr/>
        </p:nvSpPr>
        <p:spPr>
          <a:xfrm>
            <a:off x="8305800" y="4062145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Sun 67"/>
          <p:cNvSpPr/>
          <p:nvPr/>
        </p:nvSpPr>
        <p:spPr>
          <a:xfrm>
            <a:off x="8298873" y="4517682"/>
            <a:ext cx="533400" cy="381419"/>
          </a:xfrm>
          <a:prstGeom prst="sun">
            <a:avLst/>
          </a:prstGeom>
          <a:gradFill flip="none" rotWithShape="1">
            <a:gsLst>
              <a:gs pos="0">
                <a:srgbClr val="FF0000"/>
              </a:gs>
              <a:gs pos="36000">
                <a:srgbClr val="FFC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Minus 68"/>
          <p:cNvSpPr/>
          <p:nvPr/>
        </p:nvSpPr>
        <p:spPr>
          <a:xfrm>
            <a:off x="1090542" y="3173506"/>
            <a:ext cx="7062858" cy="34289"/>
          </a:xfrm>
          <a:prstGeom prst="mathMinus">
            <a:avLst/>
          </a:prstGeom>
          <a:ln>
            <a:solidFill>
              <a:srgbClr val="FF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20" y="318230"/>
            <a:ext cx="1000126" cy="11271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10" y="1836935"/>
            <a:ext cx="1000126" cy="11271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16" y="1839638"/>
            <a:ext cx="1000126" cy="11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6" grpId="0" animBg="1"/>
      <p:bldP spid="5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1447800" y="628650"/>
            <a:ext cx="933288" cy="83209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3124200" y="557669"/>
            <a:ext cx="755532" cy="885732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3886200" y="573255"/>
            <a:ext cx="755532" cy="885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501558" y="622156"/>
            <a:ext cx="933288" cy="832092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2355273" y="573255"/>
            <a:ext cx="755532" cy="885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5587974" y="661075"/>
            <a:ext cx="933288" cy="832092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7264374" y="590093"/>
            <a:ext cx="755532" cy="885732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8026374" y="605680"/>
            <a:ext cx="755532" cy="8857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3035322" y="1867504"/>
            <a:ext cx="933288" cy="832092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650696" y="1729823"/>
            <a:ext cx="755532" cy="885732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5458965" y="1733527"/>
            <a:ext cx="755532" cy="885732"/>
          </a:xfrm>
          <a:prstGeom prst="rect">
            <a:avLst/>
          </a:prstGeom>
        </p:spPr>
      </p:pic>
      <p:pic>
        <p:nvPicPr>
          <p:cNvPr id="2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4680594" y="1739079"/>
            <a:ext cx="755532" cy="8857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2229774" y="1867504"/>
            <a:ext cx="933288" cy="832092"/>
          </a:xfrm>
          <a:prstGeom prst="rect">
            <a:avLst/>
          </a:prstGeom>
        </p:spPr>
      </p:pic>
      <p:pic>
        <p:nvPicPr>
          <p:cNvPr id="35" name="Content Placeholder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1294" r="13184"/>
          <a:stretch/>
        </p:blipFill>
        <p:spPr>
          <a:xfrm>
            <a:off x="845661" y="3707413"/>
            <a:ext cx="755532" cy="8857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6376125" y="661075"/>
            <a:ext cx="933288" cy="832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58" y="1824950"/>
            <a:ext cx="709374" cy="79060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848600" y="19431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en-US" sz="6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2" name="Picture 4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0000"/>
          <a:stretch/>
        </p:blipFill>
        <p:spPr>
          <a:xfrm>
            <a:off x="3606870" y="3771900"/>
            <a:ext cx="933288" cy="832092"/>
          </a:xfrm>
          <a:prstGeom prst="rect">
            <a:avLst/>
          </a:prstGeom>
        </p:spPr>
      </p:pic>
      <p:sp>
        <p:nvSpPr>
          <p:cNvPr id="45" name="Minus 44"/>
          <p:cNvSpPr/>
          <p:nvPr/>
        </p:nvSpPr>
        <p:spPr>
          <a:xfrm>
            <a:off x="1183527" y="2971801"/>
            <a:ext cx="7062858" cy="34289"/>
          </a:xfrm>
          <a:prstGeom prst="mathMinus">
            <a:avLst/>
          </a:prstGeom>
          <a:ln>
            <a:solidFill>
              <a:srgbClr val="FF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>
            <a:off x="6368664" y="4576198"/>
            <a:ext cx="1424058" cy="3428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3806766" y="4610487"/>
            <a:ext cx="1424058" cy="3428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931215" y="4611127"/>
            <a:ext cx="1424058" cy="3428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8711"/>
            <a:ext cx="857250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-45507"/>
            <a:ext cx="857250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1312" y="1965088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7375" y="2753399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7375" y="3553500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8588" y="4341068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2" y="4686300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62" y="4721694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62" y="4721694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62" y="4725915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62" y="4686300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62" y="4725915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725915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725915"/>
            <a:ext cx="10668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38766" y="1714323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32703" y="2502635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32703" y="3302735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1" descr="ag00343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11490" y="4090304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4577098" y="549326"/>
            <a:ext cx="1010876" cy="9907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1409006" y="1725184"/>
            <a:ext cx="1010876" cy="9907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6158392" y="1677319"/>
            <a:ext cx="1010876" cy="9907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24759"/>
          <a:stretch/>
        </p:blipFill>
        <p:spPr>
          <a:xfrm>
            <a:off x="6676580" y="3602405"/>
            <a:ext cx="1010876" cy="9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masligh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4457700"/>
            <a:ext cx="8763000" cy="3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4D0E9C1D773840AE93D84E15D99D64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403431"/>
            <a:ext cx="1371600" cy="282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4D0E9C1D773840AE93D84E15D99D64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63812"/>
            <a:ext cx="1371600" cy="282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3779189" y="1406649"/>
            <a:ext cx="3276600" cy="1373886"/>
          </a:xfrm>
          <a:prstGeom prst="cloud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12589" y="1685597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!!!</a:t>
            </a:r>
          </a:p>
          <a:p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Xin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chúc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endParaRPr lang="en-US" sz="2400" dirty="0">
              <a:solidFill>
                <a:srgbClr val="FF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6" descr="ag00315_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280337"/>
            <a:ext cx="2559989" cy="206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898">
            <a:off x="135270" y="518850"/>
            <a:ext cx="1843565" cy="11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863">
            <a:off x="7057499" y="378474"/>
            <a:ext cx="1843565" cy="11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Heart-and-Ros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18" y="171450"/>
            <a:ext cx="5656164" cy="10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masligh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4457700"/>
            <a:ext cx="8763000" cy="3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3095782" y="1621468"/>
            <a:ext cx="3582793" cy="882569"/>
          </a:xfrm>
          <a:prstGeom prst="cloud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5193" y="1902366"/>
            <a:ext cx="329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mất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2400" dirty="0" smtClean="0">
                <a:solidFill>
                  <a:srgbClr val="FF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!!!</a:t>
            </a:r>
          </a:p>
        </p:txBody>
      </p:sp>
      <p:pic>
        <p:nvPicPr>
          <p:cNvPr id="11" name="Picture 10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898">
            <a:off x="135270" y="690300"/>
            <a:ext cx="1843565" cy="11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9863">
            <a:off x="7057499" y="547046"/>
            <a:ext cx="1843565" cy="11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Heart-and-Ros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18" y="171450"/>
            <a:ext cx="5656164" cy="10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g00316_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489341"/>
            <a:ext cx="3068639" cy="2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ag00434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5962"/>
            <a:ext cx="1371600" cy="2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ag00434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80" y="1933466"/>
            <a:ext cx="1371600" cy="23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1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rames PPT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672" y="332509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GIỜ HỌC ĐÃ KẾT THÚC RỒI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TẠM BIỆT CÁC BÉ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party_animals_e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6075216" cy="32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61159"/>
            <a:ext cx="15430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307787" y="1023320"/>
            <a:ext cx="5555876" cy="2064830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20620448">
            <a:off x="7062275" y="2072142"/>
            <a:ext cx="837818" cy="928439"/>
            <a:chOff x="2057400" y="2332412"/>
            <a:chExt cx="324766" cy="568896"/>
          </a:xfrm>
          <a:solidFill>
            <a:srgbClr val="00B0F0"/>
          </a:solidFill>
        </p:grpSpPr>
        <p:sp>
          <p:nvSpPr>
            <p:cNvPr id="8" name="Oval 7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52600" y="2013905"/>
            <a:ext cx="4953000" cy="99257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1.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Chơi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trò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chơi</a:t>
            </a:r>
            <a:r>
              <a:rPr lang="en-US" sz="4000" b="1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Trú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mưa</a:t>
            </a:r>
            <a:r>
              <a:rPr lang="en-US" sz="4000" b="1" i="1" dirty="0" smtClean="0">
                <a:solidFill>
                  <a:srgbClr val="C00000"/>
                </a:solidFill>
              </a:rPr>
              <a:t>”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307787" y="1023320"/>
            <a:ext cx="5555876" cy="2064830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20620448">
            <a:off x="7062275" y="2072142"/>
            <a:ext cx="837818" cy="928439"/>
            <a:chOff x="2057400" y="2332412"/>
            <a:chExt cx="324766" cy="568896"/>
          </a:xfrm>
          <a:solidFill>
            <a:srgbClr val="00B0F0"/>
          </a:solidFill>
        </p:grpSpPr>
        <p:sp>
          <p:nvSpPr>
            <p:cNvPr id="8" name="Oval 7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52600" y="2013905"/>
            <a:ext cx="4953000" cy="99257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2.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Ôn</a:t>
            </a:r>
            <a:r>
              <a:rPr lang="en-US" sz="4000" b="1" i="1" dirty="0" smtClean="0">
                <a:solidFill>
                  <a:srgbClr val="C00000"/>
                </a:solidFill>
              </a:rPr>
              <a:t> 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sắp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xếp</a:t>
            </a:r>
            <a:r>
              <a:rPr lang="en-US" sz="4000" b="1" i="1" dirty="0" smtClean="0">
                <a:solidFill>
                  <a:srgbClr val="C00000"/>
                </a:solidFill>
              </a:rPr>
              <a:t> 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theo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quy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tắc</a:t>
            </a:r>
            <a:r>
              <a:rPr lang="en-US" sz="4000" b="1" i="1" dirty="0" smtClean="0">
                <a:solidFill>
                  <a:srgbClr val="C00000"/>
                </a:solidFill>
              </a:rPr>
              <a:t> 2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đối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tượng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4400" y="963385"/>
            <a:ext cx="1625600" cy="9144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08" y="1028701"/>
            <a:ext cx="1374097" cy="685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519524"/>
            <a:ext cx="1895475" cy="14216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518911"/>
            <a:ext cx="1895475" cy="1421606"/>
          </a:xfrm>
          <a:prstGeom prst="rect">
            <a:avLst/>
          </a:prstGeom>
        </p:spPr>
      </p:pic>
      <p:pic>
        <p:nvPicPr>
          <p:cNvPr id="6" name="Picture 15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93" y="4342174"/>
            <a:ext cx="3359340" cy="6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518911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1:1</a:t>
            </a:r>
            <a:endParaRPr lang="en-US" sz="6600" b="1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24400" y="1028700"/>
            <a:ext cx="14224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83" y="1095846"/>
            <a:ext cx="1501293" cy="749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08" y="2090061"/>
            <a:ext cx="1521323" cy="759278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0600" y="1951266"/>
            <a:ext cx="1654628" cy="930728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9543" y="2041074"/>
            <a:ext cx="1422400" cy="80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97" y="2041989"/>
            <a:ext cx="1501293" cy="7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35336" y="2525170"/>
            <a:ext cx="217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</a:rPr>
              <a:t>…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2910041" y="3086100"/>
            <a:ext cx="33880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1-2</a:t>
            </a:r>
            <a:endParaRPr lang="en-US" sz="16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36022" r="31306" b="31876"/>
          <a:stretch/>
        </p:blipFill>
        <p:spPr>
          <a:xfrm>
            <a:off x="920812" y="1599628"/>
            <a:ext cx="1066800" cy="680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1987613" y="1505937"/>
            <a:ext cx="1041539" cy="7804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3029152" y="1511504"/>
            <a:ext cx="1041539" cy="780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36022" r="31306" b="31876"/>
          <a:stretch/>
        </p:blipFill>
        <p:spPr>
          <a:xfrm>
            <a:off x="4070690" y="1693892"/>
            <a:ext cx="1066800" cy="6809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5137491" y="1600201"/>
            <a:ext cx="1041539" cy="780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6179030" y="1605768"/>
            <a:ext cx="1041539" cy="7804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36022" r="31306" b="31876"/>
          <a:stretch/>
        </p:blipFill>
        <p:spPr>
          <a:xfrm>
            <a:off x="7154232" y="1688131"/>
            <a:ext cx="1066800" cy="6809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946074" y="2405131"/>
            <a:ext cx="1041539" cy="7804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1987613" y="2410698"/>
            <a:ext cx="1041539" cy="7804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36022" r="31306" b="31876"/>
          <a:stretch/>
        </p:blipFill>
        <p:spPr>
          <a:xfrm>
            <a:off x="3029151" y="2525171"/>
            <a:ext cx="1066800" cy="6809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4095952" y="2431480"/>
            <a:ext cx="1041539" cy="780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290" r="8073" b="3290"/>
          <a:stretch/>
        </p:blipFill>
        <p:spPr>
          <a:xfrm>
            <a:off x="5093798" y="2446885"/>
            <a:ext cx="1041539" cy="7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020095" y="3886200"/>
            <a:ext cx="3479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…</a:t>
            </a:r>
            <a:endParaRPr lang="en-US" sz="8800" dirty="0"/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2910440" y="571500"/>
            <a:ext cx="3165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2-2</a:t>
            </a:r>
            <a:endParaRPr lang="en-US" sz="1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2223579" y="2401151"/>
            <a:ext cx="983672" cy="87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4436715" y="2474243"/>
            <a:ext cx="1297752" cy="7332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1239907" y="2401152"/>
            <a:ext cx="983672" cy="879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3138963" y="2474244"/>
            <a:ext cx="1297752" cy="7332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6725066" y="2328059"/>
            <a:ext cx="983672" cy="8794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5741394" y="2328060"/>
            <a:ext cx="983672" cy="8794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4637557" y="3196270"/>
            <a:ext cx="983672" cy="8794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6850693" y="3269362"/>
            <a:ext cx="1297752" cy="7332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7524" r="11768"/>
          <a:stretch/>
        </p:blipFill>
        <p:spPr>
          <a:xfrm>
            <a:off x="3653885" y="3196271"/>
            <a:ext cx="983672" cy="8794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5552941" y="3269363"/>
            <a:ext cx="1297752" cy="7332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2277723" y="3269362"/>
            <a:ext cx="1297752" cy="7332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4341" r="4193" b="4341"/>
          <a:stretch/>
        </p:blipFill>
        <p:spPr>
          <a:xfrm>
            <a:off x="979971" y="3269363"/>
            <a:ext cx="1297752" cy="73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91461" y="3622191"/>
            <a:ext cx="1607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…</a:t>
            </a:r>
            <a:endParaRPr lang="en-US" sz="6600" dirty="0"/>
          </a:p>
        </p:txBody>
      </p:sp>
      <p:sp>
        <p:nvSpPr>
          <p:cNvPr id="25" name="TextBox 24"/>
          <p:cNvSpPr txBox="1"/>
          <p:nvPr/>
        </p:nvSpPr>
        <p:spPr>
          <a:xfrm>
            <a:off x="3480577" y="1"/>
            <a:ext cx="28008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2-3</a:t>
            </a:r>
            <a:endParaRPr lang="en-US" sz="13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2" y="1945499"/>
            <a:ext cx="990599" cy="75294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5107928" y="1963264"/>
            <a:ext cx="1204028" cy="874728"/>
          </a:xfrm>
          <a:prstGeom prst="rect">
            <a:avLst/>
          </a:prstGeom>
        </p:spPr>
      </p:pic>
      <p:pic>
        <p:nvPicPr>
          <p:cNvPr id="60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72" y="1976671"/>
            <a:ext cx="990599" cy="75294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2757709" y="1976672"/>
            <a:ext cx="1185573" cy="86132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3932506" y="1994437"/>
            <a:ext cx="1175423" cy="853946"/>
          </a:xfrm>
          <a:prstGeom prst="rect">
            <a:avLst/>
          </a:prstGeom>
        </p:spPr>
      </p:pic>
      <p:pic>
        <p:nvPicPr>
          <p:cNvPr id="63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69" y="2869248"/>
            <a:ext cx="990599" cy="75294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2342840" y="2883801"/>
            <a:ext cx="1204028" cy="874728"/>
          </a:xfrm>
          <a:prstGeom prst="rect">
            <a:avLst/>
          </a:prstGeom>
        </p:spPr>
      </p:pic>
      <p:pic>
        <p:nvPicPr>
          <p:cNvPr id="6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68" y="2928489"/>
            <a:ext cx="990599" cy="75294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-7380" y="2897209"/>
            <a:ext cx="1185573" cy="8613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1167418" y="2914975"/>
            <a:ext cx="1175423" cy="853946"/>
          </a:xfrm>
          <a:prstGeom prst="rect">
            <a:avLst/>
          </a:prstGeom>
        </p:spPr>
      </p:pic>
      <p:pic>
        <p:nvPicPr>
          <p:cNvPr id="6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57" y="1994437"/>
            <a:ext cx="990599" cy="752944"/>
          </a:xfrm>
          <a:prstGeom prst="rect">
            <a:avLst/>
          </a:prstGeom>
        </p:spPr>
      </p:pic>
      <p:pic>
        <p:nvPicPr>
          <p:cNvPr id="69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47" y="2025609"/>
            <a:ext cx="990599" cy="75294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7890267" y="2873410"/>
            <a:ext cx="1204028" cy="87472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5540048" y="2886818"/>
            <a:ext cx="1185573" cy="86132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" t="4052" r="1042" b="22073"/>
          <a:stretch/>
        </p:blipFill>
        <p:spPr>
          <a:xfrm>
            <a:off x="6714845" y="2904583"/>
            <a:ext cx="1175423" cy="853946"/>
          </a:xfrm>
          <a:prstGeom prst="rect">
            <a:avLst/>
          </a:prstGeom>
        </p:spPr>
      </p:pic>
      <p:pic>
        <p:nvPicPr>
          <p:cNvPr id="19" name="Picture 7" descr="star02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35" y="4167438"/>
            <a:ext cx="68008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8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307787" y="1023320"/>
            <a:ext cx="5555876" cy="2064830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20620448">
            <a:off x="7062275" y="2072142"/>
            <a:ext cx="837818" cy="928439"/>
            <a:chOff x="2057400" y="2332412"/>
            <a:chExt cx="324766" cy="568896"/>
          </a:xfrm>
          <a:solidFill>
            <a:srgbClr val="00B0F0"/>
          </a:solidFill>
        </p:grpSpPr>
        <p:sp>
          <p:nvSpPr>
            <p:cNvPr id="8" name="Oval 7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52600" y="2013905"/>
            <a:ext cx="4953000" cy="99257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2.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Sắp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xếp</a:t>
            </a:r>
            <a:r>
              <a:rPr lang="en-US" sz="4000" b="1" i="1" dirty="0" smtClean="0">
                <a:solidFill>
                  <a:srgbClr val="C00000"/>
                </a:solidFill>
              </a:rPr>
              <a:t> 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theo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quy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tắc</a:t>
            </a:r>
            <a:r>
              <a:rPr lang="en-US" sz="4000" b="1" i="1" dirty="0" smtClean="0">
                <a:solidFill>
                  <a:srgbClr val="C00000"/>
                </a:solidFill>
              </a:rPr>
              <a:t> 3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đối</a:t>
            </a:r>
            <a:r>
              <a:rPr lang="en-US" sz="4000" b="1" i="1" dirty="0" smtClean="0">
                <a:solidFill>
                  <a:srgbClr val="C00000"/>
                </a:solidFill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tượng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0214"/>
            <a:ext cx="12192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518849"/>
            <a:ext cx="1743075" cy="1086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514118"/>
            <a:ext cx="1259813" cy="1144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7331"/>
            <a:ext cx="12192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583885"/>
            <a:ext cx="1743075" cy="1086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58" y="555171"/>
            <a:ext cx="1259813" cy="1144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1" y="3077642"/>
            <a:ext cx="5367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1:1:1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2216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116</Words>
  <Application>Microsoft Office PowerPoint</Application>
  <PresentationFormat>On-screen Show (16:9)</PresentationFormat>
  <Paragraphs>30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83</cp:revision>
  <dcterms:created xsi:type="dcterms:W3CDTF">2015-05-12T08:43:35Z</dcterms:created>
  <dcterms:modified xsi:type="dcterms:W3CDTF">2022-02-17T05:38:37Z</dcterms:modified>
</cp:coreProperties>
</file>