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72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3" r:id="rId10"/>
    <p:sldId id="265" r:id="rId11"/>
    <p:sldId id="264" r:id="rId12"/>
    <p:sldId id="266" r:id="rId13"/>
    <p:sldId id="267" r:id="rId14"/>
    <p:sldId id="268" r:id="rId15"/>
    <p:sldId id="270" r:id="rId16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97" d="100"/>
          <a:sy n="97" d="100"/>
        </p:scale>
        <p:origin x="-1224" y="-5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496B41-59E4-4D53-A7E3-43F80BCF6C3D}" type="datetimeFigureOut">
              <a:rPr lang="en-US" smtClean="0"/>
              <a:t>2/17/2022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68066B-15CB-4BA7-B369-854B543B9D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20452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644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8012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5414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>
            <a:spLocks noGrp="1"/>
          </p:cNvSpPr>
          <p:nvPr>
            <p:ph type="title" hasCustomPrompt="1"/>
          </p:nvPr>
        </p:nvSpPr>
        <p:spPr>
          <a:xfrm>
            <a:off x="1905000" y="1657350"/>
            <a:ext cx="5334000" cy="16410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20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>
            <a:spLocks noGrp="1"/>
          </p:cNvSpPr>
          <p:nvPr>
            <p:ph type="body" idx="1"/>
          </p:nvPr>
        </p:nvSpPr>
        <p:spPr>
          <a:xfrm>
            <a:off x="1905000" y="3304625"/>
            <a:ext cx="5334000" cy="52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5964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118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87736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5588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688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63069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878627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1503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64440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0"/>
          <p:cNvSpPr txBox="1">
            <a:spLocks noGrp="1"/>
          </p:cNvSpPr>
          <p:nvPr>
            <p:ph type="title"/>
          </p:nvPr>
        </p:nvSpPr>
        <p:spPr>
          <a:xfrm>
            <a:off x="1277675" y="445025"/>
            <a:ext cx="65886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subTitle" idx="1"/>
          </p:nvPr>
        </p:nvSpPr>
        <p:spPr>
          <a:xfrm>
            <a:off x="996225" y="1875200"/>
            <a:ext cx="4299600" cy="9354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42009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669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1060006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3716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subTitle" idx="2"/>
          </p:nvPr>
        </p:nvSpPr>
        <p:spPr>
          <a:xfrm>
            <a:off x="1371600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subTitle" idx="3"/>
          </p:nvPr>
        </p:nvSpPr>
        <p:spPr>
          <a:xfrm>
            <a:off x="63852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ubTitle" idx="4"/>
          </p:nvPr>
        </p:nvSpPr>
        <p:spPr>
          <a:xfrm>
            <a:off x="6385200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1" name="Google Shape;101;p21"/>
          <p:cNvSpPr txBox="1">
            <a:spLocks noGrp="1"/>
          </p:cNvSpPr>
          <p:nvPr>
            <p:ph type="subTitle" idx="5"/>
          </p:nvPr>
        </p:nvSpPr>
        <p:spPr>
          <a:xfrm>
            <a:off x="3878400" y="3114675"/>
            <a:ext cx="1491900" cy="4098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subTitle" idx="6"/>
          </p:nvPr>
        </p:nvSpPr>
        <p:spPr>
          <a:xfrm>
            <a:off x="3878401" y="3466250"/>
            <a:ext cx="1491900" cy="886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33667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47622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9207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4"/>
          <p:cNvSpPr txBox="1">
            <a:spLocks noGrp="1"/>
          </p:cNvSpPr>
          <p:nvPr>
            <p:ph type="title" hasCustomPrompt="1"/>
          </p:nvPr>
        </p:nvSpPr>
        <p:spPr>
          <a:xfrm>
            <a:off x="2627550" y="91211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18" name="Google Shape;118;p24"/>
          <p:cNvSpPr txBox="1">
            <a:spLocks noGrp="1"/>
          </p:cNvSpPr>
          <p:nvPr>
            <p:ph type="subTitle" idx="1"/>
          </p:nvPr>
        </p:nvSpPr>
        <p:spPr>
          <a:xfrm>
            <a:off x="2627550" y="1566713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title" idx="2" hasCustomPrompt="1"/>
          </p:nvPr>
        </p:nvSpPr>
        <p:spPr>
          <a:xfrm>
            <a:off x="2627550" y="209321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0" name="Google Shape;120;p24"/>
          <p:cNvSpPr txBox="1">
            <a:spLocks noGrp="1"/>
          </p:cNvSpPr>
          <p:nvPr>
            <p:ph type="subTitle" idx="3"/>
          </p:nvPr>
        </p:nvSpPr>
        <p:spPr>
          <a:xfrm>
            <a:off x="2627550" y="2645913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4"/>
          <p:cNvSpPr txBox="1">
            <a:spLocks noGrp="1"/>
          </p:cNvSpPr>
          <p:nvPr>
            <p:ph type="title" idx="4" hasCustomPrompt="1"/>
          </p:nvPr>
        </p:nvSpPr>
        <p:spPr>
          <a:xfrm>
            <a:off x="2627550" y="3277963"/>
            <a:ext cx="3888900" cy="6615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122" name="Google Shape;122;p24"/>
          <p:cNvSpPr txBox="1">
            <a:spLocks noGrp="1"/>
          </p:cNvSpPr>
          <p:nvPr>
            <p:ph type="subTitle" idx="5"/>
          </p:nvPr>
        </p:nvSpPr>
        <p:spPr>
          <a:xfrm>
            <a:off x="2627550" y="3827087"/>
            <a:ext cx="3888900" cy="3882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43908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996225" y="1454800"/>
            <a:ext cx="21894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5"/>
          <p:cNvSpPr txBox="1">
            <a:spLocks noGrp="1"/>
          </p:cNvSpPr>
          <p:nvPr>
            <p:ph type="subTitle" idx="1"/>
          </p:nvPr>
        </p:nvSpPr>
        <p:spPr>
          <a:xfrm>
            <a:off x="996225" y="2652800"/>
            <a:ext cx="2488200" cy="1035900"/>
          </a:xfrm>
          <a:prstGeom prst="rect">
            <a:avLst/>
          </a:prstGeom>
        </p:spPr>
        <p:txBody>
          <a:bodyPr spcFirstLastPara="1" wrap="square" lIns="6750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6985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6"/>
          <p:cNvSpPr txBox="1">
            <a:spLocks noGrp="1"/>
          </p:cNvSpPr>
          <p:nvPr>
            <p:ph type="title"/>
          </p:nvPr>
        </p:nvSpPr>
        <p:spPr>
          <a:xfrm flipH="1">
            <a:off x="5958375" y="1454800"/>
            <a:ext cx="2189400" cy="1136100"/>
          </a:xfrm>
          <a:prstGeom prst="rect">
            <a:avLst/>
          </a:prstGeom>
        </p:spPr>
        <p:txBody>
          <a:bodyPr spcFirstLastPara="1" wrap="square" lIns="68569" tIns="68569" rIns="67500" bIns="68569" anchor="ctr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6"/>
          <p:cNvSpPr txBox="1">
            <a:spLocks noGrp="1"/>
          </p:cNvSpPr>
          <p:nvPr>
            <p:ph type="subTitle" idx="1"/>
          </p:nvPr>
        </p:nvSpPr>
        <p:spPr>
          <a:xfrm flipH="1">
            <a:off x="5659575" y="2652800"/>
            <a:ext cx="2488200" cy="1035900"/>
          </a:xfrm>
          <a:prstGeom prst="rect">
            <a:avLst/>
          </a:prstGeom>
        </p:spPr>
        <p:txBody>
          <a:bodyPr spcFirstLastPara="1" wrap="square" lIns="67500" tIns="68569" rIns="67500" bIns="68569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949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128550" y="2087380"/>
            <a:ext cx="2886900" cy="102750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7"/>
          <p:cNvSpPr txBox="1">
            <a:spLocks noGrp="1"/>
          </p:cNvSpPr>
          <p:nvPr>
            <p:ph type="title"/>
          </p:nvPr>
        </p:nvSpPr>
        <p:spPr>
          <a:xfrm>
            <a:off x="3000150" y="505125"/>
            <a:ext cx="3143700" cy="13200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500"/>
              <a:buNone/>
              <a:defRPr sz="7500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132" name="Google Shape;132;p27"/>
          <p:cNvSpPr txBox="1">
            <a:spLocks noGrp="1"/>
          </p:cNvSpPr>
          <p:nvPr>
            <p:ph type="subTitle" idx="2"/>
          </p:nvPr>
        </p:nvSpPr>
        <p:spPr>
          <a:xfrm>
            <a:off x="3072000" y="3976488"/>
            <a:ext cx="3000000" cy="362100"/>
          </a:xfrm>
          <a:prstGeom prst="rect">
            <a:avLst/>
          </a:prstGeom>
          <a:noFill/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7"/>
          <p:cNvSpPr txBox="1"/>
          <p:nvPr/>
        </p:nvSpPr>
        <p:spPr>
          <a:xfrm>
            <a:off x="2686250" y="3468736"/>
            <a:ext cx="37716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2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3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rPr>
              <a:t>, infographics &amp; images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Patrick Hand"/>
                <a:ea typeface="Patrick Hand"/>
                <a:cs typeface="Patrick Hand"/>
                <a:sym typeface="Patrick Hand"/>
                <a:hlinkClick r:id="rId4">
                  <a:extLst>
                    <a:ext uri="{A12FA001-AC4F-418D-AE19-62706E023703}">
                      <ahyp:hlinkClr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chemeClr val="dk2"/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38212433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41573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9"/>
          <p:cNvSpPr txBox="1">
            <a:spLocks noGrp="1"/>
          </p:cNvSpPr>
          <p:nvPr>
            <p:ph type="subTitle" idx="1"/>
          </p:nvPr>
        </p:nvSpPr>
        <p:spPr>
          <a:xfrm>
            <a:off x="996225" y="1430850"/>
            <a:ext cx="3404400" cy="28542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9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9"/>
          <p:cNvSpPr txBox="1">
            <a:spLocks noGrp="1"/>
          </p:cNvSpPr>
          <p:nvPr>
            <p:ph type="subTitle" idx="2"/>
          </p:nvPr>
        </p:nvSpPr>
        <p:spPr>
          <a:xfrm>
            <a:off x="4730325" y="1430850"/>
            <a:ext cx="3404400" cy="2854200"/>
          </a:xfrm>
          <a:prstGeom prst="rect">
            <a:avLst/>
          </a:prstGeom>
        </p:spPr>
        <p:txBody>
          <a:bodyPr spcFirstLastPara="1" wrap="square" lIns="0" tIns="68569" rIns="0" bIns="68569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8915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789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996225" y="1285875"/>
            <a:ext cx="7151400" cy="33174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04793"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300"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39583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4737648" y="2127875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4737648" y="2831850"/>
            <a:ext cx="3333300" cy="682800"/>
          </a:xfrm>
          <a:prstGeom prst="rect">
            <a:avLst/>
          </a:prstGeom>
        </p:spPr>
        <p:txBody>
          <a:bodyPr spcFirstLastPara="1" wrap="square" lIns="0" tIns="68569" rIns="0" bIns="685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26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8469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marL="457189" lvl="0" indent="-31749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378" lvl="1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2652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73075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68569" tIns="68569" rIns="68569" bIns="68569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3434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2385750" y="445025"/>
            <a:ext cx="4372500" cy="1136100"/>
          </a:xfrm>
          <a:prstGeom prst="rect">
            <a:avLst/>
          </a:prstGeom>
        </p:spPr>
        <p:txBody>
          <a:bodyPr spcFirstLastPara="1" wrap="square" lIns="68569" tIns="68569" rIns="68569" bIns="68569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342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4" y="-164252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8877264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0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6.xml"/><Relationship Id="rId6" Type="http://schemas.microsoft.com/office/2007/relationships/hdphoto" Target="../media/hdphoto3.wdp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2.m4a"/><Relationship Id="rId7" Type="http://schemas.microsoft.com/office/2007/relationships/hdphoto" Target="../media/hdphoto4.wdp"/><Relationship Id="rId2" Type="http://schemas.openxmlformats.org/officeDocument/2006/relationships/audio" Target="NULL" TargetMode="External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media" Target="../media/media13.m4a"/><Relationship Id="rId7" Type="http://schemas.openxmlformats.org/officeDocument/2006/relationships/image" Target="../media/image14.png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media" Target="../media/media14.m4a"/><Relationship Id="rId7" Type="http://schemas.openxmlformats.org/officeDocument/2006/relationships/image" Target="../media/image18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microsoft.com/office/2007/relationships/hdphoto" Target="../media/hdphoto9.wdp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6.m4a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8.m4a"/><Relationship Id="rId7" Type="http://schemas.microsoft.com/office/2007/relationships/hdphoto" Target="../media/hdphoto2.wdp"/><Relationship Id="rId2" Type="http://schemas.openxmlformats.org/officeDocument/2006/relationships/audio" Target="NULL" TargetMode="External"/><Relationship Id="rId1" Type="http://schemas.openxmlformats.org/officeDocument/2006/relationships/tags" Target="../tags/tag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9.m4a"/><Relationship Id="rId2" Type="http://schemas.openxmlformats.org/officeDocument/2006/relationships/audio" Target="NULL" TargetMode="External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5781" y="157442"/>
            <a:ext cx="5224511" cy="77713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ỦY BAN NHÂN DÂN QUẬN </a:t>
            </a:r>
            <a:r>
              <a:rPr lang="en-US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LONG BIÊN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HỒNG TIẾN</a:t>
            </a:r>
          </a:p>
          <a:p>
            <a:pPr algn="ctr"/>
            <a:endParaRPr lang="en-US" sz="1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SKY\Downloads\logo mn hong tie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633" y="682485"/>
            <a:ext cx="860805" cy="82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29051" y="3600450"/>
            <a:ext cx="34289" cy="2846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99610" y="4730234"/>
            <a:ext cx="2509875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2021-2022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33833" y="1746052"/>
            <a:ext cx="6351638" cy="197746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20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Lĩnh vực phát triển nhận thức</a:t>
            </a:r>
          </a:p>
          <a:p>
            <a:pPr algn="ctr"/>
            <a:r>
              <a:rPr lang="en-US" sz="2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 QUEN VỚI TOÁN</a:t>
            </a:r>
          </a:p>
          <a:p>
            <a:pPr algn="ctr"/>
            <a:endParaRPr lang="en-US" sz="1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tài: Đếm đến 10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Nhận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 nhóm có 10 đối 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tượng. Nhận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 số 10</a:t>
            </a:r>
          </a:p>
          <a:p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Lứa </a:t>
            </a:r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tuổi: Mẫu giáo lớn (5-6 tuổi)</a:t>
            </a:r>
          </a:p>
          <a:p>
            <a:r>
              <a:rPr lang="en-US" sz="1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16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18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tap_dem_nhac_thieu_nhi_-96535711571065466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04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5095" y="459649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5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15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1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4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6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1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1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6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  <a:defRPr/>
                  </a:pPr>
                  <a:endParaRPr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914378">
                      <a:buClr>
                        <a:srgbClr val="000000"/>
                      </a:buClr>
                      <a:defRPr/>
                    </a:pPr>
                    <a:endParaRPr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4" y="249126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9" y="720826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1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21276" y="1488024"/>
            <a:ext cx="6069050" cy="5770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“Ai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02" end="736.82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29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51"/>
    </mc:Choice>
    <mc:Fallback xmlns="">
      <p:transition spd="slow" advTm="6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2538" y="793569"/>
            <a:ext cx="1116056" cy="11160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8594" y="793569"/>
            <a:ext cx="1116056" cy="11160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9166" y="793569"/>
            <a:ext cx="1116056" cy="1116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9738" y="793569"/>
            <a:ext cx="1116056" cy="1116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35794" y="793568"/>
            <a:ext cx="1116056" cy="1116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6838" y="2044337"/>
            <a:ext cx="1116056" cy="1116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2894" y="2044337"/>
            <a:ext cx="1116056" cy="111605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33466" y="2044337"/>
            <a:ext cx="1116056" cy="11160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34038" y="2044337"/>
            <a:ext cx="1116056" cy="111605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385" l="1000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50094" y="2044336"/>
            <a:ext cx="1116056" cy="11160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963374" y="1351596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50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053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22"/>
    </mc:Choice>
    <mc:Fallback xmlns="">
      <p:transition spd="slow" advTm="24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563220" y="2736032"/>
            <a:ext cx="5375462" cy="18378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841" y="2907290"/>
            <a:ext cx="812706" cy="7476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817" y="2907290"/>
            <a:ext cx="812706" cy="7476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794" y="2907290"/>
            <a:ext cx="812706" cy="74769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0770" y="2907290"/>
            <a:ext cx="812706" cy="74769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149" y="2907290"/>
            <a:ext cx="812706" cy="74769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4841" y="3727560"/>
            <a:ext cx="812706" cy="74769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76817" y="3727560"/>
            <a:ext cx="812706" cy="74769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98794" y="3727560"/>
            <a:ext cx="812706" cy="74769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0770" y="3727560"/>
            <a:ext cx="812706" cy="74769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72149" y="3727560"/>
            <a:ext cx="812706" cy="747690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574862" y="322729"/>
            <a:ext cx="2501153" cy="2289362"/>
          </a:xfrm>
          <a:prstGeom prst="ellips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8417" y="427049"/>
            <a:ext cx="729608" cy="7296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3724" y="543502"/>
            <a:ext cx="729608" cy="72960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1433" y="842317"/>
            <a:ext cx="729608" cy="72960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6063" y="1156657"/>
            <a:ext cx="729608" cy="7296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809" y="1298202"/>
            <a:ext cx="729608" cy="7296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050" y="1622388"/>
            <a:ext cx="729608" cy="7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78" b="97778" l="9778" r="8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6390" y="1781329"/>
            <a:ext cx="729608" cy="7296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3665029" y="452777"/>
            <a:ext cx="4467785" cy="202926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38689" y="354101"/>
            <a:ext cx="1224524" cy="122452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58958" y="354101"/>
            <a:ext cx="1224524" cy="12245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86658" y="380197"/>
            <a:ext cx="1224524" cy="1224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7474" y="405967"/>
            <a:ext cx="1224524" cy="122452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4629" y="376220"/>
            <a:ext cx="1224524" cy="1224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4181" y="1231423"/>
            <a:ext cx="1224524" cy="122452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44449" y="1231423"/>
            <a:ext cx="1224524" cy="12245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72150" y="1257520"/>
            <a:ext cx="1224524" cy="12245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82965" y="1283290"/>
            <a:ext cx="1224524" cy="12245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07489" y="3248081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935805" y="1797178"/>
            <a:ext cx="1025530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188" end="103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597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74"/>
    </mc:Choice>
    <mc:Fallback xmlns="">
      <p:transition spd="slow" advTm="19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5" grpId="0" animBg="1"/>
      <p:bldP spid="15" grpId="1" animBg="1"/>
      <p:bldP spid="26" grpId="0" animBg="1"/>
      <p:bldP spid="26" grpId="1" animBg="1"/>
      <p:bldP spid="34" grpId="0" animBg="1"/>
      <p:bldP spid="34" grpId="1" animBg="1"/>
      <p:bldP spid="47" grpId="0"/>
      <p:bldP spid="47" grpId="1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2576649" y="2596243"/>
            <a:ext cx="4193177" cy="199386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71681" y="529267"/>
            <a:ext cx="3462714" cy="1837895"/>
          </a:xfrm>
          <a:prstGeom prst="rect">
            <a:avLst/>
          </a:prstGeom>
          <a:solidFill>
            <a:srgbClr val="FFFF00"/>
          </a:solidFill>
          <a:ln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336274" y="195366"/>
            <a:ext cx="2501153" cy="2289362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807489" y="3248081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75646" y="192004"/>
            <a:ext cx="1099297" cy="1099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6774" y="296764"/>
            <a:ext cx="1218519" cy="109929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26967" y="1299455"/>
            <a:ext cx="1099297" cy="109929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9227" y="1267865"/>
            <a:ext cx="1099297" cy="10992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25293" y="788717"/>
            <a:ext cx="1099297" cy="10992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>
                        <a14:foregroundMark x1="50469" y1="15937" x2="52500" y2="39844"/>
                        <a14:foregroundMark x1="39375" y1="21875" x2="38438" y2="38125"/>
                        <a14:foregroundMark x1="57188" y1="25313" x2="65000" y2="38125"/>
                        <a14:foregroundMark x1="39375" y1="25000" x2="67031" y2="27031"/>
                        <a14:foregroundMark x1="36719" y1="25781" x2="31563" y2="40781"/>
                        <a14:foregroundMark x1="36250" y1="39063" x2="62031" y2="40781"/>
                        <a14:foregroundMark x1="65781" y1="38125" x2="67500" y2="62500"/>
                        <a14:foregroundMark x1="32500" y1="45938" x2="38906" y2="89531"/>
                        <a14:foregroundMark x1="38906" y1="89844" x2="58906" y2="90313"/>
                        <a14:foregroundMark x1="67031" y1="62969" x2="64531" y2="88594"/>
                        <a14:foregroundMark x1="42813" y1="92031" x2="57656" y2="915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34707" y="774069"/>
            <a:ext cx="1099297" cy="10992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754" y="2775991"/>
            <a:ext cx="628098" cy="6280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908" y="2775991"/>
            <a:ext cx="628098" cy="6280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466" y="2775991"/>
            <a:ext cx="628098" cy="62809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974" y="2827730"/>
            <a:ext cx="628098" cy="62809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128" y="2827730"/>
            <a:ext cx="628098" cy="6280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1754" y="3583836"/>
            <a:ext cx="628098" cy="6280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0908" y="3583836"/>
            <a:ext cx="628098" cy="6280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53466" y="3583836"/>
            <a:ext cx="628098" cy="62809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1974" y="3635576"/>
            <a:ext cx="628098" cy="62809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5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128" y="3635576"/>
            <a:ext cx="628098" cy="6280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325" y="567432"/>
            <a:ext cx="700518" cy="72386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78277" y="600879"/>
            <a:ext cx="700518" cy="72386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44671" y="575586"/>
            <a:ext cx="700518" cy="72386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34072" y="567432"/>
            <a:ext cx="700518" cy="72386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9341" y="1321062"/>
            <a:ext cx="700518" cy="72386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0293" y="1354509"/>
            <a:ext cx="700518" cy="72386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687" y="1329216"/>
            <a:ext cx="700518" cy="72386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76088" y="1321062"/>
            <a:ext cx="700518" cy="723869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4184912" y="1562507"/>
            <a:ext cx="910129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256" end="600.498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779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9"/>
    </mc:Choice>
    <mc:Fallback xmlns="">
      <p:transition spd="slow" advTm="20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1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5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/>
      <p:bldP spid="8" grpId="1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12970" y="154903"/>
            <a:ext cx="1835637" cy="18861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6514" t="29543" r="11715"/>
          <a:stretch/>
        </p:blipFill>
        <p:spPr>
          <a:xfrm>
            <a:off x="2586447" y="2240528"/>
            <a:ext cx="3938451" cy="25451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61" b="89844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79529" y="-1230473"/>
            <a:ext cx="5094209" cy="447332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508761" y="578032"/>
            <a:ext cx="411480" cy="40168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408025" y="2733403"/>
            <a:ext cx="633550" cy="597626"/>
          </a:xfrm>
          <a:prstGeom prst="ellipse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786155" y="604508"/>
            <a:ext cx="411480" cy="401683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pic>
        <p:nvPicPr>
          <p:cNvPr id="15" name="Audio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915" end="1440.69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84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12"/>
    </mc:Choice>
    <mc:Fallback xmlns="">
      <p:transition spd="slow" advTm="1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286" l="10000" r="90000">
                        <a14:foregroundMark x1="74714" y1="14214" x2="63750" y2="17286"/>
                        <a14:foregroundMark x1="63750" y1="15750" x2="59929" y2="25607"/>
                        <a14:foregroundMark x1="61571" y1="16679" x2="59679" y2="24679"/>
                        <a14:foregroundMark x1="79250" y1="23464" x2="79500" y2="29321"/>
                        <a14:foregroundMark x1="66107" y1="21286" x2="67571" y2="280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2724" y="0"/>
            <a:ext cx="6229637" cy="481809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78" end="1671.580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891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26"/>
    </mc:Choice>
    <mc:Fallback xmlns="">
      <p:transition spd="slow" advTm="9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1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4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6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1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1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6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</a:pPr>
                  <a:endParaRPr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914378">
                      <a:buClr>
                        <a:srgbClr val="000000"/>
                      </a:buClr>
                    </a:pPr>
                    <a:endParaRPr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4" y="249126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9" y="720826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1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21276" y="1488025"/>
            <a:ext cx="60690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76" end="800.015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4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13"/>
    </mc:Choice>
    <mc:Fallback xmlns="">
      <p:transition spd="slow" advTm="1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5240" y="1028700"/>
            <a:ext cx="1336784" cy="15450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8239" y="1028700"/>
            <a:ext cx="1336784" cy="15450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751" y="1028700"/>
            <a:ext cx="1336784" cy="15450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0751" y="1028700"/>
            <a:ext cx="1336784" cy="15450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9337" y="2455817"/>
            <a:ext cx="1336784" cy="15450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2337" y="2455817"/>
            <a:ext cx="1336784" cy="15450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7142" y="2455817"/>
            <a:ext cx="1336784" cy="154500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70142" y="2455817"/>
            <a:ext cx="1336784" cy="154500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" b="89969" l="9957" r="899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09877" y="1028700"/>
            <a:ext cx="1336784" cy="154500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296363" y="1555571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49" end="1166.24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076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4"/>
    </mc:Choice>
    <mc:Fallback xmlns="">
      <p:transition spd="slow" advTm="25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946" y="1022526"/>
            <a:ext cx="1407114" cy="9952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7988" y="1022526"/>
            <a:ext cx="1407114" cy="9952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4031" y="1022526"/>
            <a:ext cx="1407114" cy="9952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0074" y="1022526"/>
            <a:ext cx="1407114" cy="995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1946" y="2243903"/>
            <a:ext cx="1407114" cy="995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67988" y="2243903"/>
            <a:ext cx="1407114" cy="995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64031" y="2243903"/>
            <a:ext cx="1407114" cy="995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60074" y="2243903"/>
            <a:ext cx="1407114" cy="9952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71654" y="1022526"/>
            <a:ext cx="1407114" cy="99527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296363" y="1555571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116" end="978.9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382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514"/>
    </mc:Choice>
    <mc:Fallback xmlns="">
      <p:transition spd="slow" advTm="32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364" y="783324"/>
            <a:ext cx="1528353" cy="15307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901" y="783324"/>
            <a:ext cx="1528353" cy="1530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438" y="783324"/>
            <a:ext cx="1528353" cy="1530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975" y="783324"/>
            <a:ext cx="1528353" cy="1530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364" y="2239833"/>
            <a:ext cx="1528353" cy="15307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85901" y="2239833"/>
            <a:ext cx="1528353" cy="15307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4438" y="2239833"/>
            <a:ext cx="1528353" cy="153074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02975" y="2239833"/>
            <a:ext cx="1528353" cy="15307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1513" y="746208"/>
            <a:ext cx="1528353" cy="15307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830017" y="1251412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2658" end="1380.50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007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69"/>
    </mc:Choice>
    <mc:Fallback xmlns="">
      <p:transition spd="slow" advTm="26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7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1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4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6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1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1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6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914378">
                    <a:buClr>
                      <a:srgbClr val="000000"/>
                    </a:buClr>
                    <a:defRPr/>
                  </a:pPr>
                  <a:endParaRPr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914378">
                      <a:buClr>
                        <a:srgbClr val="000000"/>
                      </a:buClr>
                      <a:defRPr/>
                    </a:pPr>
                    <a:endParaRPr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121900" tIns="121900" rIns="121900" bIns="121900" anchor="ctr" anchorCtr="0">
                      <a:noAutofit/>
                    </a:bodyPr>
                    <a:lstStyle/>
                    <a:p>
                      <a:pPr defTabSz="914378">
                        <a:buClr>
                          <a:srgbClr val="000000"/>
                        </a:buClr>
                        <a:defRPr/>
                      </a:pPr>
                      <a:endParaRPr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  <a:defRPr/>
                </a:pPr>
                <a:endParaRPr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378">
              <a:buClr>
                <a:srgbClr val="000000"/>
              </a:buClr>
              <a:defRPr/>
            </a:pPr>
            <a:endParaRPr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4" y="249126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9" y="720826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1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914378">
                <a:buClr>
                  <a:srgbClr val="000000"/>
                </a:buClr>
                <a:defRPr/>
              </a:pPr>
              <a:endParaRPr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21276" y="1488025"/>
            <a:ext cx="6069050" cy="992579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defRPr/>
            </a:pP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10,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58" end="1020.65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8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77"/>
    </mc:Choice>
    <mc:Fallback xmlns="">
      <p:transition spd="slow" advTm="1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623" y="744583"/>
            <a:ext cx="775229" cy="873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518" y="744582"/>
            <a:ext cx="775229" cy="873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0400" y="744582"/>
            <a:ext cx="775229" cy="873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8797" y="744577"/>
            <a:ext cx="775229" cy="873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7995" y="720740"/>
            <a:ext cx="775229" cy="873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4456" y="744577"/>
            <a:ext cx="775229" cy="873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560" y="731850"/>
            <a:ext cx="775229" cy="873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2024" y="744577"/>
            <a:ext cx="775229" cy="87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442" y="747202"/>
            <a:ext cx="775229" cy="8732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00645"/>
            <a:ext cx="971519" cy="1034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21" y="1900645"/>
            <a:ext cx="971519" cy="1034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642" y="1900645"/>
            <a:ext cx="971519" cy="10341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962" y="1900645"/>
            <a:ext cx="971519" cy="1034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6933" y="1900645"/>
            <a:ext cx="971519" cy="1034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041" y="1911755"/>
            <a:ext cx="971519" cy="10341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121" y="1900645"/>
            <a:ext cx="971519" cy="10341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5962" y="1911755"/>
            <a:ext cx="971519" cy="1034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402" y="744577"/>
            <a:ext cx="775229" cy="8732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297" y="1922865"/>
            <a:ext cx="971519" cy="1034122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7"/>
    </mc:Choice>
    <mc:Fallback xmlns="">
      <p:transition spd="slow" advTm="1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1623" y="744583"/>
            <a:ext cx="775229" cy="8732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518" y="744582"/>
            <a:ext cx="775229" cy="8732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830400" y="744582"/>
            <a:ext cx="775229" cy="8732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8797" y="744577"/>
            <a:ext cx="775229" cy="8732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7995" y="720740"/>
            <a:ext cx="775229" cy="8732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24456" y="744577"/>
            <a:ext cx="775229" cy="873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560" y="731850"/>
            <a:ext cx="775229" cy="873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2024" y="744577"/>
            <a:ext cx="775229" cy="8732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43442" y="747202"/>
            <a:ext cx="775229" cy="87327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18631" y="786852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00645"/>
            <a:ext cx="971519" cy="10341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1321" y="1900645"/>
            <a:ext cx="971519" cy="10341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2642" y="1900645"/>
            <a:ext cx="971519" cy="103412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3962" y="1900645"/>
            <a:ext cx="971519" cy="103412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6933" y="1900645"/>
            <a:ext cx="971519" cy="103412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3041" y="1911755"/>
            <a:ext cx="971519" cy="103412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6121" y="1900645"/>
            <a:ext cx="971519" cy="103412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5962" y="1911755"/>
            <a:ext cx="971519" cy="103412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43402" y="744577"/>
            <a:ext cx="775229" cy="873272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5297" y="1922865"/>
            <a:ext cx="971519" cy="10341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249771" y="1996889"/>
            <a:ext cx="716056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18670" y="1933974"/>
            <a:ext cx="971519" cy="103412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8144473" y="1996889"/>
            <a:ext cx="1837665" cy="83099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379" end="4907.57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76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63"/>
    </mc:Choice>
    <mc:Fallback xmlns="">
      <p:transition spd="slow" advTm="83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/>
      <p:bldP spid="25" grpId="0"/>
      <p:bldP spid="25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64988" y="1364884"/>
            <a:ext cx="1837665" cy="180049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11300" dirty="0">
                <a:solidFill>
                  <a:srgbClr val="FF0000"/>
                </a:solidFill>
              </a:rPr>
              <a:t>10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354" end="679.442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72500" y="4572000"/>
            <a:ext cx="4572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28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654"/>
    </mc:Choice>
    <mc:Fallback xmlns="">
      <p:transition spd="slow" advTm="186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3|0.9|0.8|0.8|0.8|0.9|0.8|1|0.8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9.7|0.9|0.9|0.9|0.8|0.9|0.9|0.9|0.8|9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7|10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9|0.8|0.9|0.8|0.8|0.9|0.9|0.7|0.7|5.4|4.2|0.8|0.5|0.8|0.9|0.8|1|0.9|0.9|3.9|29.7|2.2|2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1|0.9|0.9|0.8|0.8|0.8|0.9|0.9|0.9|0.8|5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1|0.6|6.3|2.4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2|0.8|6.2|3.6|1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102</Words>
  <Application>Microsoft Office PowerPoint</Application>
  <PresentationFormat>On-screen Show (16:9)</PresentationFormat>
  <Paragraphs>24</Paragraphs>
  <Slides>15</Slides>
  <Notes>3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Bích Thảo (VSC-KTiH-MB)</dc:creator>
  <cp:lastModifiedBy>Admin</cp:lastModifiedBy>
  <cp:revision>17</cp:revision>
  <dcterms:created xsi:type="dcterms:W3CDTF">2021-02-03T13:24:27Z</dcterms:created>
  <dcterms:modified xsi:type="dcterms:W3CDTF">2022-02-17T05:53:07Z</dcterms:modified>
</cp:coreProperties>
</file>