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1" r:id="rId2"/>
    <p:sldId id="300" r:id="rId3"/>
    <p:sldId id="302" r:id="rId4"/>
    <p:sldId id="303" r:id="rId5"/>
    <p:sldId id="304" r:id="rId6"/>
    <p:sldId id="359" r:id="rId7"/>
    <p:sldId id="305" r:id="rId8"/>
    <p:sldId id="306" r:id="rId9"/>
    <p:sldId id="362" r:id="rId10"/>
    <p:sldId id="308" r:id="rId11"/>
    <p:sldId id="309" r:id="rId12"/>
    <p:sldId id="310" r:id="rId13"/>
    <p:sldId id="311" r:id="rId14"/>
    <p:sldId id="312" r:id="rId15"/>
    <p:sldId id="3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125" autoAdjust="0"/>
  </p:normalViewPr>
  <p:slideViewPr>
    <p:cSldViewPr>
      <p:cViewPr varScale="1">
        <p:scale>
          <a:sx n="101" d="100"/>
          <a:sy n="101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9BF75B-DD5D-43B2-9FA9-B962A2AFD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2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C91D0-8348-40B6-B0EE-4573EB920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44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7BCE2-185A-466D-85A6-67269D5D6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2487D-B943-43BD-9A7B-343803397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2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5341-92B6-4055-93E3-F43DC01B2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336A-86CE-425E-A228-1D72DAB37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63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612D-54CA-4D09-AF31-0A5A722CC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90380-7F52-4FB3-8542-E1433EC96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0EAB3-222A-4DD7-BB8D-B425A25BE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0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69B3C-FCB8-4545-971C-D5E96E5BA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8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6E7AE-3407-4990-B4A7-F6ED9155E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2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72D9-064E-4F50-86A2-CA5A84069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8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E03081-C6E6-441D-9402-E2260F0FB5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0.mpg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1.mpg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4.mp3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video" Target="file:///D:\My%20Documents\tranh%2012.mpg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3.mpg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4.mpg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bong_hoa_cuc_trang_3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.mpg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3.mp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4.mpg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6.gif"/><Relationship Id="rId2" Type="http://schemas.microsoft.com/office/2007/relationships/media" Target="../media/media1.mp3"/><Relationship Id="rId1" Type="http://schemas.openxmlformats.org/officeDocument/2006/relationships/video" Target="file:///D:\My%20Documents\tranh%205.mpg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video" Target="file:///D:\My%20Documents\tranh%205.m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mp3"/><Relationship Id="rId7" Type="http://schemas.openxmlformats.org/officeDocument/2006/relationships/image" Target="../media/image6.gif"/><Relationship Id="rId2" Type="http://schemas.microsoft.com/office/2007/relationships/media" Target="../media/media3.mp3"/><Relationship Id="rId1" Type="http://schemas.openxmlformats.org/officeDocument/2006/relationships/video" Target="file:///D:\My%20Documents\tranh%207.mpg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8.mpg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1.mpg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PHÒNG GIÁO DỤC VÀ ĐÀO TẠO QUẬN LONG BIÊN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TRƯỜNG MẦM NON HOA SỮA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5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GIÁO ÁN PHÁT TRIỂN NGÔN NGỮ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HOẠT ĐỘNG LÀM QUEN VỚI TÁC PHẨM VĂN HỌC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00200" y="30480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Truyện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Cúc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Trắng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52700" y="457200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</a:rPr>
              <a:t>Mẫu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lớn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</a:rPr>
              <a:t>Lê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Thị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Tuyết</a:t>
            </a:r>
            <a:r>
              <a:rPr lang="en-US" sz="2000" b="1" dirty="0" smtClean="0">
                <a:solidFill>
                  <a:srgbClr val="0070C0"/>
                </a:solidFill>
              </a:rPr>
              <a:t> Mai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69637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tranh 10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0660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70661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tranh 1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684" name="Picture 4" descr="khu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</p:pic>
      <p:pic>
        <p:nvPicPr>
          <p:cNvPr id="71685" name="Picture 12" descr="S128x128P_27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tranh 12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9369"/>
            <a:ext cx="9144000" cy="69167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7675" y="992844"/>
            <a:ext cx="90781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Bé hãy chọn phương án đúng: Khi cô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xé cánh hoa thành nhiều sợi nhỏ, chuyện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đã xảy ra?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813" y="3429000"/>
            <a:ext cx="824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Mỗi cánh nhỏ lại thành nhiều bông hoa mới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13" y="4217809"/>
            <a:ext cx="347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Bông hoa héo rũ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79" y="4987853"/>
            <a:ext cx="83872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Mỗi sợi nhỏ biến thành một cánh hoa dài và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̂u 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" y="685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17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87"/>
                </p:tgtEl>
              </p:cMediaNode>
            </p:vide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2708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72709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tranh 1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67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3732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73733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tranh 14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 tay me beat (320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4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61445" name="Picture 5" descr="bFLOWERwhi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1054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tranh 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7" action="ppaction://hlinkfile"/>
          </p:cNvPr>
          <p:cNvSpPr/>
          <p:nvPr/>
        </p:nvSpPr>
        <p:spPr>
          <a:xfrm>
            <a:off x="7239000" y="5581650"/>
            <a:ext cx="17526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3492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63493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tranh 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4516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64517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tranh 4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40" name="Picture 4" descr="khu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</p:pic>
      <p:pic>
        <p:nvPicPr>
          <p:cNvPr id="65541" name="Picture 12" descr="S128x128P_27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tranh 5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962" y="970084"/>
            <a:ext cx="8119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Bé hãy nghe lại giọng nói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cụ già và thể hiện lại nhé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̂u 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362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3"/>
                </p:tgtEl>
              </p:cMediaNode>
            </p:vide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5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334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3663" y="901866"/>
            <a:ext cx="9291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Khi cụ già hỏi cô bé trả lời ra sao?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72644"/>
            <a:ext cx="6052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Thưa cụ, cháu đi tìm ông tiên ạ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330963"/>
            <a:ext cx="6302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Thưa cụ, cháu đi tìm thấy thuốc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cháu đang bị bệnh nặng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81725"/>
            <a:ext cx="83872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Cháu đang đi mua thuốc cho mẹ cháu uống,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cháu bị ốm ông ạ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âu 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0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6564" name="Picture 4" descr="khu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</p:pic>
      <p:pic>
        <p:nvPicPr>
          <p:cNvPr id="66565" name="Picture 12" descr="S128x128P_27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tranh 7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7909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Cụ già đã nói gì với cô bé: Bệnh của mẹ cháu nặng lắm rồi. Nhưng ta sẽ cố gắng hết sức để có thể chữa khỏi bệnh cho mẹ cháu.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thì cháu phải đi ngay ra gốc đa ở đầu rừng.....Bé hãy chọn phương án đúng cho phần bị xóa ở đằng sau nhé?</a:t>
            </a:r>
          </a:p>
        </p:txBody>
      </p:sp>
      <p:pic>
        <p:nvPicPr>
          <p:cNvPr id="10" name="Cau_ho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275" y="1524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814" y="2876964"/>
            <a:ext cx="8821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Cháu sẽ thấy ở gần đó có bông hoa màu trắng,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hãy đem bông hoa về đây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582" y="4162485"/>
            <a:ext cx="7962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Cháu thấy ở gần đó có một rừng hoa đẹp,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hãy hái thật nhiều hoa về đây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74" y="5679519"/>
            <a:ext cx="7954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Cháu thấy ở đó có bông hoa màu đỏ cháu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đem bông hoa đó về đây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71"/>
                </p:tgtEl>
              </p:cMediaNode>
            </p:vide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7588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67589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tranh 8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0660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70661" name="Picture 12" descr="S128x128P_27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7200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tranh 1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2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907</TotalTime>
  <Words>305</Words>
  <Application>Microsoft Office PowerPoint</Application>
  <PresentationFormat>On-screen Show (4:3)</PresentationFormat>
  <Paragraphs>29</Paragraphs>
  <Slides>15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</cp:lastModifiedBy>
  <cp:revision>134</cp:revision>
  <dcterms:created xsi:type="dcterms:W3CDTF">2009-11-05T02:51:59Z</dcterms:created>
  <dcterms:modified xsi:type="dcterms:W3CDTF">2018-11-07T02:51:46Z</dcterms:modified>
</cp:coreProperties>
</file>