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6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9A735-0244-4A11-B145-A71E96D526B7}" type="datetimeFigureOut">
              <a:rPr lang="en-US" smtClean="0"/>
              <a:t>14-Jan-19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906E5-284F-4874-8F96-4E719DEA4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642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9A735-0244-4A11-B145-A71E96D526B7}" type="datetimeFigureOut">
              <a:rPr lang="en-US" smtClean="0"/>
              <a:t>14-Jan-19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906E5-284F-4874-8F96-4E719DEA4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49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9A735-0244-4A11-B145-A71E96D526B7}" type="datetimeFigureOut">
              <a:rPr lang="en-US" smtClean="0"/>
              <a:t>14-Jan-19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906E5-284F-4874-8F96-4E719DEA4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920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9A735-0244-4A11-B145-A71E96D526B7}" type="datetimeFigureOut">
              <a:rPr lang="en-US" smtClean="0"/>
              <a:t>14-Jan-19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906E5-284F-4874-8F96-4E719DEA4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20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9A735-0244-4A11-B145-A71E96D526B7}" type="datetimeFigureOut">
              <a:rPr lang="en-US" smtClean="0"/>
              <a:t>14-Jan-19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906E5-284F-4874-8F96-4E719DEA4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836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9A735-0244-4A11-B145-A71E96D526B7}" type="datetimeFigureOut">
              <a:rPr lang="en-US" smtClean="0"/>
              <a:t>14-Jan-19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906E5-284F-4874-8F96-4E719DEA4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678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9A735-0244-4A11-B145-A71E96D526B7}" type="datetimeFigureOut">
              <a:rPr lang="en-US" smtClean="0"/>
              <a:t>14-Jan-19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906E5-284F-4874-8F96-4E719DEA4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371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9A735-0244-4A11-B145-A71E96D526B7}" type="datetimeFigureOut">
              <a:rPr lang="en-US" smtClean="0"/>
              <a:t>14-Jan-19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906E5-284F-4874-8F96-4E719DEA4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267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9A735-0244-4A11-B145-A71E96D526B7}" type="datetimeFigureOut">
              <a:rPr lang="en-US" smtClean="0"/>
              <a:t>14-Jan-19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906E5-284F-4874-8F96-4E719DEA4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441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9A735-0244-4A11-B145-A71E96D526B7}" type="datetimeFigureOut">
              <a:rPr lang="en-US" smtClean="0"/>
              <a:t>14-Jan-19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906E5-284F-4874-8F96-4E719DEA4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120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9A735-0244-4A11-B145-A71E96D526B7}" type="datetimeFigureOut">
              <a:rPr lang="en-US" smtClean="0"/>
              <a:t>14-Jan-19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906E5-284F-4874-8F96-4E719DEA4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401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59A735-0244-4A11-B145-A71E96D526B7}" type="datetimeFigureOut">
              <a:rPr lang="en-US" smtClean="0"/>
              <a:t>14-Jan-19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1906E5-284F-4874-8F96-4E719DEA4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769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3.pn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3.png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57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8600" y="0"/>
            <a:ext cx="8153400" cy="2514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 TRIỂN THẨM MỸ </a:t>
            </a:r>
          </a:p>
          <a:p>
            <a:pPr algn="ctr"/>
            <a:r>
              <a:rPr lang="en-US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thợ</a:t>
            </a:r>
            <a:r>
              <a:rPr lang="en-US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dệt</a:t>
            </a:r>
            <a:r>
              <a:rPr lang="en-US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50521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144000" cy="638365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8600" y="457200"/>
            <a:ext cx="6248400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thợ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dệt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/>
          </a:p>
        </p:txBody>
      </p:sp>
      <p:pic>
        <p:nvPicPr>
          <p:cNvPr id="3" name="Cháu Yêu Cô Thợ Dệt - V.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414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92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639"/>
            <a:ext cx="9144000" cy="67818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8600" y="152400"/>
            <a:ext cx="5334000" cy="1143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BacDuaThuVuiTinh-ThienTung-2616181_hq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528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40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7200" y="457200"/>
            <a:ext cx="63246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  <a:endParaRPr lang="en-US" sz="3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ChauYeuCoChuCongNhanBeat-V.A-384422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303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47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</TotalTime>
  <Words>49</Words>
  <Application>Microsoft Office PowerPoint</Application>
  <PresentationFormat>On-screen Show (4:3)</PresentationFormat>
  <Paragraphs>6</Paragraphs>
  <Slides>4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Welcome</dc:creator>
  <cp:lastModifiedBy>Phong6_Tang2</cp:lastModifiedBy>
  <cp:revision>15</cp:revision>
  <dcterms:created xsi:type="dcterms:W3CDTF">2018-09-25T02:21:31Z</dcterms:created>
  <dcterms:modified xsi:type="dcterms:W3CDTF">2019-01-14T06:03:28Z</dcterms:modified>
</cp:coreProperties>
</file>