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62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tài:Bé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29-01-2020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TC1: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khéo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videoplayback (3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352800"/>
            <a:ext cx="165946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9125712" cy="699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TC2: </a:t>
            </a:r>
            <a:r>
              <a:rPr lang="en-US" dirty="0" err="1" smtClean="0">
                <a:solidFill>
                  <a:srgbClr val="FF0000"/>
                </a:solidFill>
              </a:rPr>
              <a:t>Đội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videoplayback (3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505200"/>
            <a:ext cx="13885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Mùa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xuân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ơi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VuonCayCuaBa-BeAnhThu_4eqk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MuaXuanOi-MayTrang_6u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9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12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-1"/>
            <a:ext cx="9131808" cy="710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13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82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3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07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deoplayback (30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0"/>
            <a:ext cx="7098793" cy="54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65</Words>
  <Application>Microsoft Office PowerPoint</Application>
  <PresentationFormat>On-screen Show (4:3)</PresentationFormat>
  <Paragraphs>14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Hát: Mùa xuân ơi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TC1: Bé khéo tay</vt:lpstr>
      <vt:lpstr>TC2: Đội nào nhanh nhất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72</cp:revision>
  <dcterms:created xsi:type="dcterms:W3CDTF">2018-11-06T04:58:53Z</dcterms:created>
  <dcterms:modified xsi:type="dcterms:W3CDTF">2020-08-18T03:04:47Z</dcterms:modified>
</cp:coreProperties>
</file>